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sv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svg"/><Relationship Id="rId4" Type="http://schemas.openxmlformats.org/officeDocument/2006/relationships/image" Target="../media/image36.svg"/><Relationship Id="rId9" Type="http://schemas.openxmlformats.org/officeDocument/2006/relationships/image" Target="../media/image1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sv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svg"/><Relationship Id="rId4" Type="http://schemas.openxmlformats.org/officeDocument/2006/relationships/image" Target="../media/image36.svg"/><Relationship Id="rId9" Type="http://schemas.openxmlformats.org/officeDocument/2006/relationships/image" Target="../media/image10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F78809-1A5B-447F-B547-BFAFEB8109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FAC2E79-EB02-47B6-AA90-6CADE4A87A98}">
      <dgm:prSet/>
      <dgm:spPr/>
      <dgm:t>
        <a:bodyPr/>
        <a:lstStyle/>
        <a:p>
          <a:r>
            <a:rPr lang="en-US" b="1" dirty="0">
              <a:latin typeface="Arial Black" panose="020B0A04020102020204" pitchFamily="34" charset="0"/>
            </a:rPr>
            <a:t>1. Introduction to Stock Prediction</a:t>
          </a:r>
          <a:endParaRPr lang="en-US" dirty="0">
            <a:latin typeface="Arial Black" panose="020B0A04020102020204" pitchFamily="34" charset="0"/>
          </a:endParaRPr>
        </a:p>
      </dgm:t>
    </dgm:pt>
    <dgm:pt modelId="{0DE01B0B-4D8F-4BE7-A4A3-032ACA561B0E}" type="parTrans" cxnId="{2D538C7F-5CB9-44E3-9587-E0F7438CC398}">
      <dgm:prSet/>
      <dgm:spPr/>
      <dgm:t>
        <a:bodyPr/>
        <a:lstStyle/>
        <a:p>
          <a:endParaRPr lang="en-US"/>
        </a:p>
      </dgm:t>
    </dgm:pt>
    <dgm:pt modelId="{328D0CF9-694D-4E56-AABD-AC262A8E03CA}" type="sibTrans" cxnId="{2D538C7F-5CB9-44E3-9587-E0F7438CC398}">
      <dgm:prSet/>
      <dgm:spPr/>
      <dgm:t>
        <a:bodyPr/>
        <a:lstStyle/>
        <a:p>
          <a:endParaRPr lang="en-US"/>
        </a:p>
      </dgm:t>
    </dgm:pt>
    <dgm:pt modelId="{82053C23-5E48-4504-A3F0-1BF9B2ADDFAA}">
      <dgm:prSet/>
      <dgm:spPr/>
      <dgm:t>
        <a:bodyPr/>
        <a:lstStyle/>
        <a:p>
          <a:r>
            <a:rPr lang="en-US" b="1" dirty="0">
              <a:latin typeface="Arial Black" panose="020B0A04020102020204" pitchFamily="34" charset="0"/>
            </a:rPr>
            <a:t>2. LSTM Model Training and Evaluation</a:t>
          </a:r>
          <a:endParaRPr lang="en-US" dirty="0">
            <a:latin typeface="Arial Black" panose="020B0A04020102020204" pitchFamily="34" charset="0"/>
          </a:endParaRPr>
        </a:p>
      </dgm:t>
    </dgm:pt>
    <dgm:pt modelId="{E55CD1CF-6323-430F-85F0-8C56F53D8B62}" type="parTrans" cxnId="{1FC91CB3-05DF-4C8F-A4F2-2ABBCDC70F9B}">
      <dgm:prSet/>
      <dgm:spPr/>
      <dgm:t>
        <a:bodyPr/>
        <a:lstStyle/>
        <a:p>
          <a:endParaRPr lang="en-US"/>
        </a:p>
      </dgm:t>
    </dgm:pt>
    <dgm:pt modelId="{FA426793-7E5D-4D5F-97A0-39C2052AFD80}" type="sibTrans" cxnId="{1FC91CB3-05DF-4C8F-A4F2-2ABBCDC70F9B}">
      <dgm:prSet/>
      <dgm:spPr/>
      <dgm:t>
        <a:bodyPr/>
        <a:lstStyle/>
        <a:p>
          <a:endParaRPr lang="en-US"/>
        </a:p>
      </dgm:t>
    </dgm:pt>
    <dgm:pt modelId="{E95EB0E4-C335-4F8D-970E-49A66E4D2BB9}">
      <dgm:prSet/>
      <dgm:spPr/>
      <dgm:t>
        <a:bodyPr/>
        <a:lstStyle/>
        <a:p>
          <a:r>
            <a:rPr lang="en-US" b="1" dirty="0">
              <a:latin typeface="Arial Black" panose="020B0A04020102020204" pitchFamily="34" charset="0"/>
            </a:rPr>
            <a:t>3. Case Studies and Applications</a:t>
          </a:r>
          <a:endParaRPr lang="en-US" dirty="0">
            <a:latin typeface="Arial Black" panose="020B0A04020102020204" pitchFamily="34" charset="0"/>
          </a:endParaRPr>
        </a:p>
      </dgm:t>
    </dgm:pt>
    <dgm:pt modelId="{FDE9A767-6834-4234-98D7-D4DB447496C0}" type="parTrans" cxnId="{E8A92AD5-C0DE-40DC-B37B-9F9E059C0CF7}">
      <dgm:prSet/>
      <dgm:spPr/>
      <dgm:t>
        <a:bodyPr/>
        <a:lstStyle/>
        <a:p>
          <a:endParaRPr lang="en-US"/>
        </a:p>
      </dgm:t>
    </dgm:pt>
    <dgm:pt modelId="{4F31EAF0-5B8D-4D0C-B193-02FA21AA3B92}" type="sibTrans" cxnId="{E8A92AD5-C0DE-40DC-B37B-9F9E059C0CF7}">
      <dgm:prSet/>
      <dgm:spPr/>
      <dgm:t>
        <a:bodyPr/>
        <a:lstStyle/>
        <a:p>
          <a:endParaRPr lang="en-US"/>
        </a:p>
      </dgm:t>
    </dgm:pt>
    <dgm:pt modelId="{AC0E1E1A-6C51-4BF4-8C41-28C0617569FF}">
      <dgm:prSet/>
      <dgm:spPr/>
      <dgm:t>
        <a:bodyPr/>
        <a:lstStyle/>
        <a:p>
          <a:r>
            <a:rPr lang="en-US" b="1" dirty="0">
              <a:latin typeface="Arial Black" panose="020B0A04020102020204" pitchFamily="34" charset="0"/>
            </a:rPr>
            <a:t>4. Conclusion and Future Outlook</a:t>
          </a:r>
          <a:endParaRPr lang="en-US" dirty="0">
            <a:latin typeface="Arial Black" panose="020B0A04020102020204" pitchFamily="34" charset="0"/>
          </a:endParaRPr>
        </a:p>
      </dgm:t>
    </dgm:pt>
    <dgm:pt modelId="{8672A82E-1D5B-4223-8154-128333F1D750}" type="parTrans" cxnId="{F269211C-78DF-4FD3-8070-6C80EE590B78}">
      <dgm:prSet/>
      <dgm:spPr/>
      <dgm:t>
        <a:bodyPr/>
        <a:lstStyle/>
        <a:p>
          <a:endParaRPr lang="en-US"/>
        </a:p>
      </dgm:t>
    </dgm:pt>
    <dgm:pt modelId="{0A20AA90-0C22-4E43-9A31-2908DD036390}" type="sibTrans" cxnId="{F269211C-78DF-4FD3-8070-6C80EE590B78}">
      <dgm:prSet/>
      <dgm:spPr/>
      <dgm:t>
        <a:bodyPr/>
        <a:lstStyle/>
        <a:p>
          <a:endParaRPr lang="en-US"/>
        </a:p>
      </dgm:t>
    </dgm:pt>
    <dgm:pt modelId="{310E5B8F-FDF9-408D-894A-B2CB1C98E37C}" type="pres">
      <dgm:prSet presAssocID="{11F78809-1A5B-447F-B547-BFAFEB810958}" presName="root" presStyleCnt="0">
        <dgm:presLayoutVars>
          <dgm:dir/>
          <dgm:resizeHandles val="exact"/>
        </dgm:presLayoutVars>
      </dgm:prSet>
      <dgm:spPr/>
    </dgm:pt>
    <dgm:pt modelId="{8DF47C0D-4A7E-4B85-8230-A7346FFA0AB7}" type="pres">
      <dgm:prSet presAssocID="{DFAC2E79-EB02-47B6-AA90-6CADE4A87A98}" presName="compNode" presStyleCnt="0"/>
      <dgm:spPr/>
    </dgm:pt>
    <dgm:pt modelId="{F3186FBC-C5CB-4841-94EB-6B3A4B4CAD3F}" type="pres">
      <dgm:prSet presAssocID="{DFAC2E79-EB02-47B6-AA90-6CADE4A87A98}" presName="bgRect" presStyleLbl="bgShp" presStyleIdx="0" presStyleCnt="4"/>
      <dgm:spPr/>
    </dgm:pt>
    <dgm:pt modelId="{B4E23A03-FAB0-4C29-B83C-CF6635CCF01E}" type="pres">
      <dgm:prSet presAssocID="{DFAC2E79-EB02-47B6-AA90-6CADE4A87A9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A970A6A-63B5-474F-AFCE-CF3232A8C373}" type="pres">
      <dgm:prSet presAssocID="{DFAC2E79-EB02-47B6-AA90-6CADE4A87A98}" presName="spaceRect" presStyleCnt="0"/>
      <dgm:spPr/>
    </dgm:pt>
    <dgm:pt modelId="{76C3F92B-BA17-49B2-AA87-E74D40072E84}" type="pres">
      <dgm:prSet presAssocID="{DFAC2E79-EB02-47B6-AA90-6CADE4A87A98}" presName="parTx" presStyleLbl="revTx" presStyleIdx="0" presStyleCnt="4">
        <dgm:presLayoutVars>
          <dgm:chMax val="0"/>
          <dgm:chPref val="0"/>
        </dgm:presLayoutVars>
      </dgm:prSet>
      <dgm:spPr/>
    </dgm:pt>
    <dgm:pt modelId="{D9169A88-0758-4687-9B5B-360A8DDF7343}" type="pres">
      <dgm:prSet presAssocID="{328D0CF9-694D-4E56-AABD-AC262A8E03CA}" presName="sibTrans" presStyleCnt="0"/>
      <dgm:spPr/>
    </dgm:pt>
    <dgm:pt modelId="{1D724889-009D-4204-91F1-A570B363F88E}" type="pres">
      <dgm:prSet presAssocID="{82053C23-5E48-4504-A3F0-1BF9B2ADDFAA}" presName="compNode" presStyleCnt="0"/>
      <dgm:spPr/>
    </dgm:pt>
    <dgm:pt modelId="{D42795B9-585A-4FBC-8D01-EF690A4E42F0}" type="pres">
      <dgm:prSet presAssocID="{82053C23-5E48-4504-A3F0-1BF9B2ADDFAA}" presName="bgRect" presStyleLbl="bgShp" presStyleIdx="1" presStyleCnt="4"/>
      <dgm:spPr/>
    </dgm:pt>
    <dgm:pt modelId="{C34E64C8-3A27-4C42-A04D-7F5BFAC0D998}" type="pres">
      <dgm:prSet presAssocID="{82053C23-5E48-4504-A3F0-1BF9B2ADDFA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8D7D8DC3-1630-40B4-B3D2-1002ECECCF16}" type="pres">
      <dgm:prSet presAssocID="{82053C23-5E48-4504-A3F0-1BF9B2ADDFAA}" presName="spaceRect" presStyleCnt="0"/>
      <dgm:spPr/>
    </dgm:pt>
    <dgm:pt modelId="{02B3A6E4-42F7-452B-982A-6C498F4E7E81}" type="pres">
      <dgm:prSet presAssocID="{82053C23-5E48-4504-A3F0-1BF9B2ADDFAA}" presName="parTx" presStyleLbl="revTx" presStyleIdx="1" presStyleCnt="4">
        <dgm:presLayoutVars>
          <dgm:chMax val="0"/>
          <dgm:chPref val="0"/>
        </dgm:presLayoutVars>
      </dgm:prSet>
      <dgm:spPr/>
    </dgm:pt>
    <dgm:pt modelId="{4472C51F-5FD0-4136-95BB-907FCE222C3D}" type="pres">
      <dgm:prSet presAssocID="{FA426793-7E5D-4D5F-97A0-39C2052AFD80}" presName="sibTrans" presStyleCnt="0"/>
      <dgm:spPr/>
    </dgm:pt>
    <dgm:pt modelId="{2F463C39-5D39-46E7-82E2-0CD0095BB532}" type="pres">
      <dgm:prSet presAssocID="{E95EB0E4-C335-4F8D-970E-49A66E4D2BB9}" presName="compNode" presStyleCnt="0"/>
      <dgm:spPr/>
    </dgm:pt>
    <dgm:pt modelId="{DD6B0B00-D29C-451C-A651-F524792FFDA7}" type="pres">
      <dgm:prSet presAssocID="{E95EB0E4-C335-4F8D-970E-49A66E4D2BB9}" presName="bgRect" presStyleLbl="bgShp" presStyleIdx="2" presStyleCnt="4"/>
      <dgm:spPr/>
    </dgm:pt>
    <dgm:pt modelId="{2E002FB6-A875-491D-84F8-C2384E90FB01}" type="pres">
      <dgm:prSet presAssocID="{E95EB0E4-C335-4F8D-970E-49A66E4D2BB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43250662-0EC8-4DD5-925A-779408EED80B}" type="pres">
      <dgm:prSet presAssocID="{E95EB0E4-C335-4F8D-970E-49A66E4D2BB9}" presName="spaceRect" presStyleCnt="0"/>
      <dgm:spPr/>
    </dgm:pt>
    <dgm:pt modelId="{3E8020F9-6BDA-4B60-8141-FCDF709DDCD7}" type="pres">
      <dgm:prSet presAssocID="{E95EB0E4-C335-4F8D-970E-49A66E4D2BB9}" presName="parTx" presStyleLbl="revTx" presStyleIdx="2" presStyleCnt="4">
        <dgm:presLayoutVars>
          <dgm:chMax val="0"/>
          <dgm:chPref val="0"/>
        </dgm:presLayoutVars>
      </dgm:prSet>
      <dgm:spPr/>
    </dgm:pt>
    <dgm:pt modelId="{8B79C4CA-836E-49BD-B6F5-D79475CEE258}" type="pres">
      <dgm:prSet presAssocID="{4F31EAF0-5B8D-4D0C-B193-02FA21AA3B92}" presName="sibTrans" presStyleCnt="0"/>
      <dgm:spPr/>
    </dgm:pt>
    <dgm:pt modelId="{4DB41816-61D9-456D-ACF7-B3CB684BA2CA}" type="pres">
      <dgm:prSet presAssocID="{AC0E1E1A-6C51-4BF4-8C41-28C0617569FF}" presName="compNode" presStyleCnt="0"/>
      <dgm:spPr/>
    </dgm:pt>
    <dgm:pt modelId="{AB522B06-C232-4D49-A950-9ADA853E3AFB}" type="pres">
      <dgm:prSet presAssocID="{AC0E1E1A-6C51-4BF4-8C41-28C0617569FF}" presName="bgRect" presStyleLbl="bgShp" presStyleIdx="3" presStyleCnt="4"/>
      <dgm:spPr/>
    </dgm:pt>
    <dgm:pt modelId="{3FBDE169-8EBF-4C74-9B71-AFFDB1C6B752}" type="pres">
      <dgm:prSet presAssocID="{AC0E1E1A-6C51-4BF4-8C41-28C0617569F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394299-E2A2-4876-BF0D-20E9A4370A37}" type="pres">
      <dgm:prSet presAssocID="{AC0E1E1A-6C51-4BF4-8C41-28C0617569FF}" presName="spaceRect" presStyleCnt="0"/>
      <dgm:spPr/>
    </dgm:pt>
    <dgm:pt modelId="{58769C7E-CC41-435A-A8F3-EAE5E3837382}" type="pres">
      <dgm:prSet presAssocID="{AC0E1E1A-6C51-4BF4-8C41-28C0617569F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269211C-78DF-4FD3-8070-6C80EE590B78}" srcId="{11F78809-1A5B-447F-B547-BFAFEB810958}" destId="{AC0E1E1A-6C51-4BF4-8C41-28C0617569FF}" srcOrd="3" destOrd="0" parTransId="{8672A82E-1D5B-4223-8154-128333F1D750}" sibTransId="{0A20AA90-0C22-4E43-9A31-2908DD036390}"/>
    <dgm:cxn modelId="{31607623-2E5F-4028-8936-58BFBC44EAB8}" type="presOf" srcId="{82053C23-5E48-4504-A3F0-1BF9B2ADDFAA}" destId="{02B3A6E4-42F7-452B-982A-6C498F4E7E81}" srcOrd="0" destOrd="0" presId="urn:microsoft.com/office/officeart/2018/2/layout/IconVerticalSolidList"/>
    <dgm:cxn modelId="{8A3C9026-781B-4916-9D79-94B3E4517BDB}" type="presOf" srcId="{AC0E1E1A-6C51-4BF4-8C41-28C0617569FF}" destId="{58769C7E-CC41-435A-A8F3-EAE5E3837382}" srcOrd="0" destOrd="0" presId="urn:microsoft.com/office/officeart/2018/2/layout/IconVerticalSolidList"/>
    <dgm:cxn modelId="{2D538C7F-5CB9-44E3-9587-E0F7438CC398}" srcId="{11F78809-1A5B-447F-B547-BFAFEB810958}" destId="{DFAC2E79-EB02-47B6-AA90-6CADE4A87A98}" srcOrd="0" destOrd="0" parTransId="{0DE01B0B-4D8F-4BE7-A4A3-032ACA561B0E}" sibTransId="{328D0CF9-694D-4E56-AABD-AC262A8E03CA}"/>
    <dgm:cxn modelId="{0DDE7E9C-829D-413B-83B6-1A7F74FB5D5A}" type="presOf" srcId="{E95EB0E4-C335-4F8D-970E-49A66E4D2BB9}" destId="{3E8020F9-6BDA-4B60-8141-FCDF709DDCD7}" srcOrd="0" destOrd="0" presId="urn:microsoft.com/office/officeart/2018/2/layout/IconVerticalSolidList"/>
    <dgm:cxn modelId="{8B6A71AA-EC91-4765-BDD0-4BAC07E7AFC6}" type="presOf" srcId="{11F78809-1A5B-447F-B547-BFAFEB810958}" destId="{310E5B8F-FDF9-408D-894A-B2CB1C98E37C}" srcOrd="0" destOrd="0" presId="urn:microsoft.com/office/officeart/2018/2/layout/IconVerticalSolidList"/>
    <dgm:cxn modelId="{1FC91CB3-05DF-4C8F-A4F2-2ABBCDC70F9B}" srcId="{11F78809-1A5B-447F-B547-BFAFEB810958}" destId="{82053C23-5E48-4504-A3F0-1BF9B2ADDFAA}" srcOrd="1" destOrd="0" parTransId="{E55CD1CF-6323-430F-85F0-8C56F53D8B62}" sibTransId="{FA426793-7E5D-4D5F-97A0-39C2052AFD80}"/>
    <dgm:cxn modelId="{E8A92AD5-C0DE-40DC-B37B-9F9E059C0CF7}" srcId="{11F78809-1A5B-447F-B547-BFAFEB810958}" destId="{E95EB0E4-C335-4F8D-970E-49A66E4D2BB9}" srcOrd="2" destOrd="0" parTransId="{FDE9A767-6834-4234-98D7-D4DB447496C0}" sibTransId="{4F31EAF0-5B8D-4D0C-B193-02FA21AA3B92}"/>
    <dgm:cxn modelId="{B417F7F6-A727-4DA6-87BC-A6DF9D54C3CA}" type="presOf" srcId="{DFAC2E79-EB02-47B6-AA90-6CADE4A87A98}" destId="{76C3F92B-BA17-49B2-AA87-E74D40072E84}" srcOrd="0" destOrd="0" presId="urn:microsoft.com/office/officeart/2018/2/layout/IconVerticalSolidList"/>
    <dgm:cxn modelId="{6BCD5A53-8363-4F0F-ABA3-6DBDB721EB48}" type="presParOf" srcId="{310E5B8F-FDF9-408D-894A-B2CB1C98E37C}" destId="{8DF47C0D-4A7E-4B85-8230-A7346FFA0AB7}" srcOrd="0" destOrd="0" presId="urn:microsoft.com/office/officeart/2018/2/layout/IconVerticalSolidList"/>
    <dgm:cxn modelId="{22B0CFAA-8D7F-43D1-A9CC-611B541A236F}" type="presParOf" srcId="{8DF47C0D-4A7E-4B85-8230-A7346FFA0AB7}" destId="{F3186FBC-C5CB-4841-94EB-6B3A4B4CAD3F}" srcOrd="0" destOrd="0" presId="urn:microsoft.com/office/officeart/2018/2/layout/IconVerticalSolidList"/>
    <dgm:cxn modelId="{C1ABD7EB-6D42-45B8-8E02-D6EEDFCEB8D7}" type="presParOf" srcId="{8DF47C0D-4A7E-4B85-8230-A7346FFA0AB7}" destId="{B4E23A03-FAB0-4C29-B83C-CF6635CCF01E}" srcOrd="1" destOrd="0" presId="urn:microsoft.com/office/officeart/2018/2/layout/IconVerticalSolidList"/>
    <dgm:cxn modelId="{D2932BA9-25D9-4AEA-988C-215094BF0C76}" type="presParOf" srcId="{8DF47C0D-4A7E-4B85-8230-A7346FFA0AB7}" destId="{AA970A6A-63B5-474F-AFCE-CF3232A8C373}" srcOrd="2" destOrd="0" presId="urn:microsoft.com/office/officeart/2018/2/layout/IconVerticalSolidList"/>
    <dgm:cxn modelId="{9EEE912C-392B-42C9-9B4D-B707DF201F28}" type="presParOf" srcId="{8DF47C0D-4A7E-4B85-8230-A7346FFA0AB7}" destId="{76C3F92B-BA17-49B2-AA87-E74D40072E84}" srcOrd="3" destOrd="0" presId="urn:microsoft.com/office/officeart/2018/2/layout/IconVerticalSolidList"/>
    <dgm:cxn modelId="{CEF126B3-9D08-4115-A4F1-FBA274E81FAF}" type="presParOf" srcId="{310E5B8F-FDF9-408D-894A-B2CB1C98E37C}" destId="{D9169A88-0758-4687-9B5B-360A8DDF7343}" srcOrd="1" destOrd="0" presId="urn:microsoft.com/office/officeart/2018/2/layout/IconVerticalSolidList"/>
    <dgm:cxn modelId="{12ABFAD8-2692-4573-9FC6-00A0DF6F8D98}" type="presParOf" srcId="{310E5B8F-FDF9-408D-894A-B2CB1C98E37C}" destId="{1D724889-009D-4204-91F1-A570B363F88E}" srcOrd="2" destOrd="0" presId="urn:microsoft.com/office/officeart/2018/2/layout/IconVerticalSolidList"/>
    <dgm:cxn modelId="{D6F988B4-60A3-4F76-B633-B561E5522FAE}" type="presParOf" srcId="{1D724889-009D-4204-91F1-A570B363F88E}" destId="{D42795B9-585A-4FBC-8D01-EF690A4E42F0}" srcOrd="0" destOrd="0" presId="urn:microsoft.com/office/officeart/2018/2/layout/IconVerticalSolidList"/>
    <dgm:cxn modelId="{3E499943-CBDF-4C09-99E0-020BF30E6384}" type="presParOf" srcId="{1D724889-009D-4204-91F1-A570B363F88E}" destId="{C34E64C8-3A27-4C42-A04D-7F5BFAC0D998}" srcOrd="1" destOrd="0" presId="urn:microsoft.com/office/officeart/2018/2/layout/IconVerticalSolidList"/>
    <dgm:cxn modelId="{70621EB6-4321-4F56-B844-4998B5A343E5}" type="presParOf" srcId="{1D724889-009D-4204-91F1-A570B363F88E}" destId="{8D7D8DC3-1630-40B4-B3D2-1002ECECCF16}" srcOrd="2" destOrd="0" presId="urn:microsoft.com/office/officeart/2018/2/layout/IconVerticalSolidList"/>
    <dgm:cxn modelId="{ED238944-6551-40F3-96C9-CBD8FDDF888F}" type="presParOf" srcId="{1D724889-009D-4204-91F1-A570B363F88E}" destId="{02B3A6E4-42F7-452B-982A-6C498F4E7E81}" srcOrd="3" destOrd="0" presId="urn:microsoft.com/office/officeart/2018/2/layout/IconVerticalSolidList"/>
    <dgm:cxn modelId="{147A123D-742E-4D9C-9E5C-6AD216AACD36}" type="presParOf" srcId="{310E5B8F-FDF9-408D-894A-B2CB1C98E37C}" destId="{4472C51F-5FD0-4136-95BB-907FCE222C3D}" srcOrd="3" destOrd="0" presId="urn:microsoft.com/office/officeart/2018/2/layout/IconVerticalSolidList"/>
    <dgm:cxn modelId="{5466BB32-636D-4B9F-8317-AC9297424D72}" type="presParOf" srcId="{310E5B8F-FDF9-408D-894A-B2CB1C98E37C}" destId="{2F463C39-5D39-46E7-82E2-0CD0095BB532}" srcOrd="4" destOrd="0" presId="urn:microsoft.com/office/officeart/2018/2/layout/IconVerticalSolidList"/>
    <dgm:cxn modelId="{4C7970AB-D8AB-4E4B-BD78-7E213FCDF7EF}" type="presParOf" srcId="{2F463C39-5D39-46E7-82E2-0CD0095BB532}" destId="{DD6B0B00-D29C-451C-A651-F524792FFDA7}" srcOrd="0" destOrd="0" presId="urn:microsoft.com/office/officeart/2018/2/layout/IconVerticalSolidList"/>
    <dgm:cxn modelId="{E8DE2E6B-C8CC-4C1E-9DF2-102A26DCC548}" type="presParOf" srcId="{2F463C39-5D39-46E7-82E2-0CD0095BB532}" destId="{2E002FB6-A875-491D-84F8-C2384E90FB01}" srcOrd="1" destOrd="0" presId="urn:microsoft.com/office/officeart/2018/2/layout/IconVerticalSolidList"/>
    <dgm:cxn modelId="{998B7CD0-1748-456F-95C5-71A5C5769A42}" type="presParOf" srcId="{2F463C39-5D39-46E7-82E2-0CD0095BB532}" destId="{43250662-0EC8-4DD5-925A-779408EED80B}" srcOrd="2" destOrd="0" presId="urn:microsoft.com/office/officeart/2018/2/layout/IconVerticalSolidList"/>
    <dgm:cxn modelId="{248AA6D3-90DF-4FF6-AE71-3E5315572B58}" type="presParOf" srcId="{2F463C39-5D39-46E7-82E2-0CD0095BB532}" destId="{3E8020F9-6BDA-4B60-8141-FCDF709DDCD7}" srcOrd="3" destOrd="0" presId="urn:microsoft.com/office/officeart/2018/2/layout/IconVerticalSolidList"/>
    <dgm:cxn modelId="{280BAB74-F929-491C-8527-8389F2F0732E}" type="presParOf" srcId="{310E5B8F-FDF9-408D-894A-B2CB1C98E37C}" destId="{8B79C4CA-836E-49BD-B6F5-D79475CEE258}" srcOrd="5" destOrd="0" presId="urn:microsoft.com/office/officeart/2018/2/layout/IconVerticalSolidList"/>
    <dgm:cxn modelId="{D48EB318-E307-4FAD-9553-F877B96CE0A0}" type="presParOf" srcId="{310E5B8F-FDF9-408D-894A-B2CB1C98E37C}" destId="{4DB41816-61D9-456D-ACF7-B3CB684BA2CA}" srcOrd="6" destOrd="0" presId="urn:microsoft.com/office/officeart/2018/2/layout/IconVerticalSolidList"/>
    <dgm:cxn modelId="{95CB4501-B6FD-428E-8D50-954BEC8EC244}" type="presParOf" srcId="{4DB41816-61D9-456D-ACF7-B3CB684BA2CA}" destId="{AB522B06-C232-4D49-A950-9ADA853E3AFB}" srcOrd="0" destOrd="0" presId="urn:microsoft.com/office/officeart/2018/2/layout/IconVerticalSolidList"/>
    <dgm:cxn modelId="{B2D06B82-98DD-469C-9C9A-979F158684D0}" type="presParOf" srcId="{4DB41816-61D9-456D-ACF7-B3CB684BA2CA}" destId="{3FBDE169-8EBF-4C74-9B71-AFFDB1C6B752}" srcOrd="1" destOrd="0" presId="urn:microsoft.com/office/officeart/2018/2/layout/IconVerticalSolidList"/>
    <dgm:cxn modelId="{25059AC2-6DBE-4488-BA25-076FE0B41A44}" type="presParOf" srcId="{4DB41816-61D9-456D-ACF7-B3CB684BA2CA}" destId="{C0394299-E2A2-4876-BF0D-20E9A4370A37}" srcOrd="2" destOrd="0" presId="urn:microsoft.com/office/officeart/2018/2/layout/IconVerticalSolidList"/>
    <dgm:cxn modelId="{1B8AC4E9-D227-469D-A69E-CD5F4C8DD948}" type="presParOf" srcId="{4DB41816-61D9-456D-ACF7-B3CB684BA2CA}" destId="{58769C7E-CC41-435A-A8F3-EAE5E383738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10AF94E-05EA-40F6-8C4E-65CE67F30F6D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5B8C583-6237-4B22-BC02-E4DF86944738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FC522BFB-031D-497E-9CC1-9832E87CA63E}" type="parTrans" cxnId="{3080BE05-BEE1-4A6C-BEB2-FA36F62363C4}">
      <dgm:prSet/>
      <dgm:spPr/>
      <dgm:t>
        <a:bodyPr/>
        <a:lstStyle/>
        <a:p>
          <a:endParaRPr lang="en-US"/>
        </a:p>
      </dgm:t>
    </dgm:pt>
    <dgm:pt modelId="{B1741C25-45A1-48E5-B9B6-940AF64B36E5}" type="sibTrans" cxnId="{3080BE05-BEE1-4A6C-BEB2-FA36F62363C4}">
      <dgm:prSet/>
      <dgm:spPr/>
      <dgm:t>
        <a:bodyPr/>
        <a:lstStyle/>
        <a:p>
          <a:endParaRPr lang="en-US"/>
        </a:p>
      </dgm:t>
    </dgm:pt>
    <dgm:pt modelId="{93541B5F-0A4C-48B0-8D42-B161A087656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Data Collection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B301EC42-1B61-4F8C-81CC-3E7A3B54129D}" type="parTrans" cxnId="{C9A4C197-D18C-4800-8D38-483C76A3D54F}">
      <dgm:prSet/>
      <dgm:spPr/>
      <dgm:t>
        <a:bodyPr/>
        <a:lstStyle/>
        <a:p>
          <a:endParaRPr lang="en-US"/>
        </a:p>
      </dgm:t>
    </dgm:pt>
    <dgm:pt modelId="{4BCF49DB-0A3F-4440-8B92-0340A2C72EC7}" type="sibTrans" cxnId="{C9A4C197-D18C-4800-8D38-483C76A3D54F}">
      <dgm:prSet/>
      <dgm:spPr/>
      <dgm:t>
        <a:bodyPr/>
        <a:lstStyle/>
        <a:p>
          <a:endParaRPr lang="en-US"/>
        </a:p>
      </dgm:t>
    </dgm:pt>
    <dgm:pt modelId="{A406F8DB-90DF-4DE0-A0A1-BA09942FAB87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Gathering historical stock price data for Apple Inc. (AAPL).</a:t>
          </a:r>
        </a:p>
      </dgm:t>
    </dgm:pt>
    <dgm:pt modelId="{B45BDA39-75EA-4421-AAC7-3DC162190BAA}" type="parTrans" cxnId="{237639A8-05F7-4B04-B82C-63E906102332}">
      <dgm:prSet/>
      <dgm:spPr/>
      <dgm:t>
        <a:bodyPr/>
        <a:lstStyle/>
        <a:p>
          <a:endParaRPr lang="en-US"/>
        </a:p>
      </dgm:t>
    </dgm:pt>
    <dgm:pt modelId="{C671B72D-154D-4469-A77E-2923B6E9BAFD}" type="sibTrans" cxnId="{237639A8-05F7-4B04-B82C-63E906102332}">
      <dgm:prSet/>
      <dgm:spPr/>
      <dgm:t>
        <a:bodyPr/>
        <a:lstStyle/>
        <a:p>
          <a:endParaRPr lang="en-US"/>
        </a:p>
      </dgm:t>
    </dgm:pt>
    <dgm:pt modelId="{6998F53A-186F-427C-9D20-9FD1A07889FC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E0AF7D9C-9864-4DAF-93EA-D2F372109754}" type="parTrans" cxnId="{EF1BADB3-51DC-49CA-BA3D-051EE6ADA973}">
      <dgm:prSet/>
      <dgm:spPr/>
      <dgm:t>
        <a:bodyPr/>
        <a:lstStyle/>
        <a:p>
          <a:endParaRPr lang="en-US"/>
        </a:p>
      </dgm:t>
    </dgm:pt>
    <dgm:pt modelId="{6C94456F-280F-49B3-BD0C-873E08887B03}" type="sibTrans" cxnId="{EF1BADB3-51DC-49CA-BA3D-051EE6ADA973}">
      <dgm:prSet/>
      <dgm:spPr/>
      <dgm:t>
        <a:bodyPr/>
        <a:lstStyle/>
        <a:p>
          <a:endParaRPr lang="en-US"/>
        </a:p>
      </dgm:t>
    </dgm:pt>
    <dgm:pt modelId="{D8C75F94-D807-49D1-A08A-9C298E199E59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Model Training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6BE7D69F-601F-46D9-AE88-33ED8D195B7C}" type="parTrans" cxnId="{C7309710-C198-46CD-A194-279838C6D6B0}">
      <dgm:prSet/>
      <dgm:spPr/>
      <dgm:t>
        <a:bodyPr/>
        <a:lstStyle/>
        <a:p>
          <a:endParaRPr lang="en-US"/>
        </a:p>
      </dgm:t>
    </dgm:pt>
    <dgm:pt modelId="{74BB2583-3DE0-4056-8608-FA69167360F3}" type="sibTrans" cxnId="{C7309710-C198-46CD-A194-279838C6D6B0}">
      <dgm:prSet/>
      <dgm:spPr/>
      <dgm:t>
        <a:bodyPr/>
        <a:lstStyle/>
        <a:p>
          <a:endParaRPr lang="en-US"/>
        </a:p>
      </dgm:t>
    </dgm:pt>
    <dgm:pt modelId="{04B07281-3586-4892-B7E8-3AFBD0B7175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Training an LSTM model on the collected data to predict future stock prices.</a:t>
          </a:r>
        </a:p>
      </dgm:t>
    </dgm:pt>
    <dgm:pt modelId="{BA62733B-3BED-4514-9AE6-FE0BE37E218C}" type="parTrans" cxnId="{94B5DD38-B9D2-492E-B977-634A7588C658}">
      <dgm:prSet/>
      <dgm:spPr/>
      <dgm:t>
        <a:bodyPr/>
        <a:lstStyle/>
        <a:p>
          <a:endParaRPr lang="en-US"/>
        </a:p>
      </dgm:t>
    </dgm:pt>
    <dgm:pt modelId="{AA222837-27D7-44EF-9327-9194CBC1DA78}" type="sibTrans" cxnId="{94B5DD38-B9D2-492E-B977-634A7588C658}">
      <dgm:prSet/>
      <dgm:spPr/>
      <dgm:t>
        <a:bodyPr/>
        <a:lstStyle/>
        <a:p>
          <a:endParaRPr lang="en-US"/>
        </a:p>
      </dgm:t>
    </dgm:pt>
    <dgm:pt modelId="{5166FE9C-6916-4C57-8797-19832B693372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1776E9A8-71AF-44B3-8160-BBC85E6FDA8C}" type="parTrans" cxnId="{8AE10FFE-2F13-496B-B9EC-4AA68BCA8A04}">
      <dgm:prSet/>
      <dgm:spPr/>
      <dgm:t>
        <a:bodyPr/>
        <a:lstStyle/>
        <a:p>
          <a:endParaRPr lang="en-US"/>
        </a:p>
      </dgm:t>
    </dgm:pt>
    <dgm:pt modelId="{932A7228-3F0A-49B9-A652-5655A177CC7D}" type="sibTrans" cxnId="{8AE10FFE-2F13-496B-B9EC-4AA68BCA8A04}">
      <dgm:prSet/>
      <dgm:spPr/>
      <dgm:t>
        <a:bodyPr/>
        <a:lstStyle/>
        <a:p>
          <a:endParaRPr lang="en-US"/>
        </a:p>
      </dgm:t>
    </dgm:pt>
    <dgm:pt modelId="{59FE1772-04B9-44C1-B30E-D751C851CDB2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Prediction Results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DB55B553-4586-4F99-B1EB-1103B267C2DA}" type="parTrans" cxnId="{AFED54B6-7E21-48DB-967A-02BFEE03A937}">
      <dgm:prSet/>
      <dgm:spPr/>
      <dgm:t>
        <a:bodyPr/>
        <a:lstStyle/>
        <a:p>
          <a:endParaRPr lang="en-US"/>
        </a:p>
      </dgm:t>
    </dgm:pt>
    <dgm:pt modelId="{62371640-E048-4B7E-8F7A-F0A26C366E87}" type="sibTrans" cxnId="{AFED54B6-7E21-48DB-967A-02BFEE03A937}">
      <dgm:prSet/>
      <dgm:spPr/>
      <dgm:t>
        <a:bodyPr/>
        <a:lstStyle/>
        <a:p>
          <a:endParaRPr lang="en-US"/>
        </a:p>
      </dgm:t>
    </dgm:pt>
    <dgm:pt modelId="{8EB9C1A8-3971-4EDE-A06C-EB5EA1F7E1C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Analyzing the model's predictions and their accuracy compared to actual stock prices.</a:t>
          </a:r>
        </a:p>
      </dgm:t>
    </dgm:pt>
    <dgm:pt modelId="{100A4E99-23F8-49F0-8F82-98F63D6D7B4D}" type="parTrans" cxnId="{9FD07720-B87C-4736-B869-F3CE8193BDB4}">
      <dgm:prSet/>
      <dgm:spPr/>
      <dgm:t>
        <a:bodyPr/>
        <a:lstStyle/>
        <a:p>
          <a:endParaRPr lang="en-US"/>
        </a:p>
      </dgm:t>
    </dgm:pt>
    <dgm:pt modelId="{32172C0F-9DA4-4426-AFA8-FFF14E9E29BD}" type="sibTrans" cxnId="{9FD07720-B87C-4736-B869-F3CE8193BDB4}">
      <dgm:prSet/>
      <dgm:spPr/>
      <dgm:t>
        <a:bodyPr/>
        <a:lstStyle/>
        <a:p>
          <a:endParaRPr lang="en-US"/>
        </a:p>
      </dgm:t>
    </dgm:pt>
    <dgm:pt modelId="{B95BF031-BF66-486A-867C-193F1015B509}" type="pres">
      <dgm:prSet presAssocID="{A10AF94E-05EA-40F6-8C4E-65CE67F30F6D}" presName="Name0" presStyleCnt="0">
        <dgm:presLayoutVars>
          <dgm:dir/>
          <dgm:resizeHandles/>
        </dgm:presLayoutVars>
      </dgm:prSet>
      <dgm:spPr/>
    </dgm:pt>
    <dgm:pt modelId="{2B052ADB-14F8-494E-9835-4A1906FC5F1E}" type="pres">
      <dgm:prSet presAssocID="{85B8C583-6237-4B22-BC02-E4DF86944738}" presName="compNode" presStyleCnt="0"/>
      <dgm:spPr/>
    </dgm:pt>
    <dgm:pt modelId="{81EC75F9-9A81-4CD6-8C33-D3A5D2AE0D4C}" type="pres">
      <dgm:prSet presAssocID="{85B8C583-6237-4B22-BC02-E4DF86944738}" presName="dummyConnPt" presStyleCnt="0"/>
      <dgm:spPr/>
    </dgm:pt>
    <dgm:pt modelId="{24100E79-BAA9-4BA6-9894-93596DE7350F}" type="pres">
      <dgm:prSet presAssocID="{85B8C583-6237-4B22-BC02-E4DF86944738}" presName="node" presStyleLbl="node1" presStyleIdx="0" presStyleCnt="9">
        <dgm:presLayoutVars>
          <dgm:bulletEnabled val="1"/>
        </dgm:presLayoutVars>
      </dgm:prSet>
      <dgm:spPr/>
    </dgm:pt>
    <dgm:pt modelId="{2EB9554F-7055-4556-A63C-F42B8743CA9D}" type="pres">
      <dgm:prSet presAssocID="{B1741C25-45A1-48E5-B9B6-940AF64B36E5}" presName="sibTrans" presStyleLbl="bgSibTrans2D1" presStyleIdx="0" presStyleCnt="8"/>
      <dgm:spPr/>
    </dgm:pt>
    <dgm:pt modelId="{09D46DE3-7D1A-4C8D-8C03-EEEA2F9A3B64}" type="pres">
      <dgm:prSet presAssocID="{93541B5F-0A4C-48B0-8D42-B161A0876566}" presName="compNode" presStyleCnt="0"/>
      <dgm:spPr/>
    </dgm:pt>
    <dgm:pt modelId="{A9D7C0F8-3655-4CAE-A979-627AD9F19EEB}" type="pres">
      <dgm:prSet presAssocID="{93541B5F-0A4C-48B0-8D42-B161A0876566}" presName="dummyConnPt" presStyleCnt="0"/>
      <dgm:spPr/>
    </dgm:pt>
    <dgm:pt modelId="{5709525C-9446-4EE6-9EF1-2CD0CCF67332}" type="pres">
      <dgm:prSet presAssocID="{93541B5F-0A4C-48B0-8D42-B161A0876566}" presName="node" presStyleLbl="node1" presStyleIdx="1" presStyleCnt="9">
        <dgm:presLayoutVars>
          <dgm:bulletEnabled val="1"/>
        </dgm:presLayoutVars>
      </dgm:prSet>
      <dgm:spPr/>
    </dgm:pt>
    <dgm:pt modelId="{C256CF14-098E-46E3-A284-32575E453876}" type="pres">
      <dgm:prSet presAssocID="{4BCF49DB-0A3F-4440-8B92-0340A2C72EC7}" presName="sibTrans" presStyleLbl="bgSibTrans2D1" presStyleIdx="1" presStyleCnt="8"/>
      <dgm:spPr/>
    </dgm:pt>
    <dgm:pt modelId="{705118AD-11CF-40B6-931C-16E667B6A8B6}" type="pres">
      <dgm:prSet presAssocID="{A406F8DB-90DF-4DE0-A0A1-BA09942FAB87}" presName="compNode" presStyleCnt="0"/>
      <dgm:spPr/>
    </dgm:pt>
    <dgm:pt modelId="{48BB8761-525E-4A8B-9634-6FDBAB06B22E}" type="pres">
      <dgm:prSet presAssocID="{A406F8DB-90DF-4DE0-A0A1-BA09942FAB87}" presName="dummyConnPt" presStyleCnt="0"/>
      <dgm:spPr/>
    </dgm:pt>
    <dgm:pt modelId="{AE33C321-8BD4-43CA-82F1-44AF5BC5CBD6}" type="pres">
      <dgm:prSet presAssocID="{A406F8DB-90DF-4DE0-A0A1-BA09942FAB87}" presName="node" presStyleLbl="node1" presStyleIdx="2" presStyleCnt="9">
        <dgm:presLayoutVars>
          <dgm:bulletEnabled val="1"/>
        </dgm:presLayoutVars>
      </dgm:prSet>
      <dgm:spPr/>
    </dgm:pt>
    <dgm:pt modelId="{C785CC42-DC6B-46DE-84C0-4B7A1DF40B08}" type="pres">
      <dgm:prSet presAssocID="{C671B72D-154D-4469-A77E-2923B6E9BAFD}" presName="sibTrans" presStyleLbl="bgSibTrans2D1" presStyleIdx="2" presStyleCnt="8"/>
      <dgm:spPr/>
    </dgm:pt>
    <dgm:pt modelId="{BB18D164-B480-4E26-BB2F-09538505CC75}" type="pres">
      <dgm:prSet presAssocID="{6998F53A-186F-427C-9D20-9FD1A07889FC}" presName="compNode" presStyleCnt="0"/>
      <dgm:spPr/>
    </dgm:pt>
    <dgm:pt modelId="{8A9DB145-05E6-4E56-9A0D-C647359EB5CD}" type="pres">
      <dgm:prSet presAssocID="{6998F53A-186F-427C-9D20-9FD1A07889FC}" presName="dummyConnPt" presStyleCnt="0"/>
      <dgm:spPr/>
    </dgm:pt>
    <dgm:pt modelId="{6EBE18C8-08E8-434B-8354-F9F209C480F4}" type="pres">
      <dgm:prSet presAssocID="{6998F53A-186F-427C-9D20-9FD1A07889FC}" presName="node" presStyleLbl="node1" presStyleIdx="3" presStyleCnt="9">
        <dgm:presLayoutVars>
          <dgm:bulletEnabled val="1"/>
        </dgm:presLayoutVars>
      </dgm:prSet>
      <dgm:spPr/>
    </dgm:pt>
    <dgm:pt modelId="{DFEF0FD7-311B-47A6-A8D0-5A3E86F5F3F2}" type="pres">
      <dgm:prSet presAssocID="{6C94456F-280F-49B3-BD0C-873E08887B03}" presName="sibTrans" presStyleLbl="bgSibTrans2D1" presStyleIdx="3" presStyleCnt="8"/>
      <dgm:spPr/>
    </dgm:pt>
    <dgm:pt modelId="{28AB4C00-7685-4370-89A1-D266DCFC7E74}" type="pres">
      <dgm:prSet presAssocID="{D8C75F94-D807-49D1-A08A-9C298E199E59}" presName="compNode" presStyleCnt="0"/>
      <dgm:spPr/>
    </dgm:pt>
    <dgm:pt modelId="{C4CFB93F-4BA3-4244-B59A-EC40741035A1}" type="pres">
      <dgm:prSet presAssocID="{D8C75F94-D807-49D1-A08A-9C298E199E59}" presName="dummyConnPt" presStyleCnt="0"/>
      <dgm:spPr/>
    </dgm:pt>
    <dgm:pt modelId="{62EF7621-3571-4086-ADE8-267FE8144F64}" type="pres">
      <dgm:prSet presAssocID="{D8C75F94-D807-49D1-A08A-9C298E199E59}" presName="node" presStyleLbl="node1" presStyleIdx="4" presStyleCnt="9">
        <dgm:presLayoutVars>
          <dgm:bulletEnabled val="1"/>
        </dgm:presLayoutVars>
      </dgm:prSet>
      <dgm:spPr/>
    </dgm:pt>
    <dgm:pt modelId="{D1293776-524C-4321-99E2-6B547538A064}" type="pres">
      <dgm:prSet presAssocID="{74BB2583-3DE0-4056-8608-FA69167360F3}" presName="sibTrans" presStyleLbl="bgSibTrans2D1" presStyleIdx="4" presStyleCnt="8"/>
      <dgm:spPr/>
    </dgm:pt>
    <dgm:pt modelId="{3092CB91-D463-4F98-9A10-9F09F7A5CD07}" type="pres">
      <dgm:prSet presAssocID="{04B07281-3586-4892-B7E8-3AFBD0B71756}" presName="compNode" presStyleCnt="0"/>
      <dgm:spPr/>
    </dgm:pt>
    <dgm:pt modelId="{7DDEB56C-D57C-4DEA-8E06-53DD9FABBC94}" type="pres">
      <dgm:prSet presAssocID="{04B07281-3586-4892-B7E8-3AFBD0B71756}" presName="dummyConnPt" presStyleCnt="0"/>
      <dgm:spPr/>
    </dgm:pt>
    <dgm:pt modelId="{3A847C56-6134-4810-A449-CD55CD1A9BD6}" type="pres">
      <dgm:prSet presAssocID="{04B07281-3586-4892-B7E8-3AFBD0B71756}" presName="node" presStyleLbl="node1" presStyleIdx="5" presStyleCnt="9">
        <dgm:presLayoutVars>
          <dgm:bulletEnabled val="1"/>
        </dgm:presLayoutVars>
      </dgm:prSet>
      <dgm:spPr/>
    </dgm:pt>
    <dgm:pt modelId="{78D6260D-565A-4995-87DB-7C23E10BD520}" type="pres">
      <dgm:prSet presAssocID="{AA222837-27D7-44EF-9327-9194CBC1DA78}" presName="sibTrans" presStyleLbl="bgSibTrans2D1" presStyleIdx="5" presStyleCnt="8"/>
      <dgm:spPr/>
    </dgm:pt>
    <dgm:pt modelId="{E7EA9BFB-8E4A-4470-B511-67B50D6E1B96}" type="pres">
      <dgm:prSet presAssocID="{5166FE9C-6916-4C57-8797-19832B693372}" presName="compNode" presStyleCnt="0"/>
      <dgm:spPr/>
    </dgm:pt>
    <dgm:pt modelId="{A9501C5B-A713-454A-8F23-E40ACC6E61A8}" type="pres">
      <dgm:prSet presAssocID="{5166FE9C-6916-4C57-8797-19832B693372}" presName="dummyConnPt" presStyleCnt="0"/>
      <dgm:spPr/>
    </dgm:pt>
    <dgm:pt modelId="{9EF06B60-1B56-4C29-967E-0C3C51D68D66}" type="pres">
      <dgm:prSet presAssocID="{5166FE9C-6916-4C57-8797-19832B693372}" presName="node" presStyleLbl="node1" presStyleIdx="6" presStyleCnt="9">
        <dgm:presLayoutVars>
          <dgm:bulletEnabled val="1"/>
        </dgm:presLayoutVars>
      </dgm:prSet>
      <dgm:spPr/>
    </dgm:pt>
    <dgm:pt modelId="{945D2DA0-9E19-4412-BF46-19D36B471A65}" type="pres">
      <dgm:prSet presAssocID="{932A7228-3F0A-49B9-A652-5655A177CC7D}" presName="sibTrans" presStyleLbl="bgSibTrans2D1" presStyleIdx="6" presStyleCnt="8"/>
      <dgm:spPr/>
    </dgm:pt>
    <dgm:pt modelId="{C6DA2BEA-59DD-4457-AEB1-AAD11F7C8387}" type="pres">
      <dgm:prSet presAssocID="{59FE1772-04B9-44C1-B30E-D751C851CDB2}" presName="compNode" presStyleCnt="0"/>
      <dgm:spPr/>
    </dgm:pt>
    <dgm:pt modelId="{5D99590B-A8BB-47C0-B0BB-AA6E864A7CF1}" type="pres">
      <dgm:prSet presAssocID="{59FE1772-04B9-44C1-B30E-D751C851CDB2}" presName="dummyConnPt" presStyleCnt="0"/>
      <dgm:spPr/>
    </dgm:pt>
    <dgm:pt modelId="{9124A90C-CEC4-4F55-A944-84A33C625A5F}" type="pres">
      <dgm:prSet presAssocID="{59FE1772-04B9-44C1-B30E-D751C851CDB2}" presName="node" presStyleLbl="node1" presStyleIdx="7" presStyleCnt="9">
        <dgm:presLayoutVars>
          <dgm:bulletEnabled val="1"/>
        </dgm:presLayoutVars>
      </dgm:prSet>
      <dgm:spPr/>
    </dgm:pt>
    <dgm:pt modelId="{DAB20910-ABEE-4B38-A9BA-B6FFD23B3CE0}" type="pres">
      <dgm:prSet presAssocID="{62371640-E048-4B7E-8F7A-F0A26C366E87}" presName="sibTrans" presStyleLbl="bgSibTrans2D1" presStyleIdx="7" presStyleCnt="8"/>
      <dgm:spPr/>
    </dgm:pt>
    <dgm:pt modelId="{C36CA868-2D04-4490-8AA8-0BACF0BECC15}" type="pres">
      <dgm:prSet presAssocID="{8EB9C1A8-3971-4EDE-A06C-EB5EA1F7E1CB}" presName="compNode" presStyleCnt="0"/>
      <dgm:spPr/>
    </dgm:pt>
    <dgm:pt modelId="{8A9D20E4-528A-452B-BC59-E122788B3BD3}" type="pres">
      <dgm:prSet presAssocID="{8EB9C1A8-3971-4EDE-A06C-EB5EA1F7E1CB}" presName="dummyConnPt" presStyleCnt="0"/>
      <dgm:spPr/>
    </dgm:pt>
    <dgm:pt modelId="{7897F6CE-C6EF-4DD8-8453-227D922052D8}" type="pres">
      <dgm:prSet presAssocID="{8EB9C1A8-3971-4EDE-A06C-EB5EA1F7E1CB}" presName="node" presStyleLbl="node1" presStyleIdx="8" presStyleCnt="9">
        <dgm:presLayoutVars>
          <dgm:bulletEnabled val="1"/>
        </dgm:presLayoutVars>
      </dgm:prSet>
      <dgm:spPr/>
    </dgm:pt>
  </dgm:ptLst>
  <dgm:cxnLst>
    <dgm:cxn modelId="{3080BE05-BEE1-4A6C-BEB2-FA36F62363C4}" srcId="{A10AF94E-05EA-40F6-8C4E-65CE67F30F6D}" destId="{85B8C583-6237-4B22-BC02-E4DF86944738}" srcOrd="0" destOrd="0" parTransId="{FC522BFB-031D-497E-9CC1-9832E87CA63E}" sibTransId="{B1741C25-45A1-48E5-B9B6-940AF64B36E5}"/>
    <dgm:cxn modelId="{3AD3EF0C-6F54-4698-AD2C-003AFD86F5FF}" type="presOf" srcId="{A406F8DB-90DF-4DE0-A0A1-BA09942FAB87}" destId="{AE33C321-8BD4-43CA-82F1-44AF5BC5CBD6}" srcOrd="0" destOrd="0" presId="urn:microsoft.com/office/officeart/2005/8/layout/bProcess4"/>
    <dgm:cxn modelId="{7E97460F-A7C1-4291-8D9C-3B88B157EE0A}" type="presOf" srcId="{6998F53A-186F-427C-9D20-9FD1A07889FC}" destId="{6EBE18C8-08E8-434B-8354-F9F209C480F4}" srcOrd="0" destOrd="0" presId="urn:microsoft.com/office/officeart/2005/8/layout/bProcess4"/>
    <dgm:cxn modelId="{C7309710-C198-46CD-A194-279838C6D6B0}" srcId="{A10AF94E-05EA-40F6-8C4E-65CE67F30F6D}" destId="{D8C75F94-D807-49D1-A08A-9C298E199E59}" srcOrd="4" destOrd="0" parTransId="{6BE7D69F-601F-46D9-AE88-33ED8D195B7C}" sibTransId="{74BB2583-3DE0-4056-8608-FA69167360F3}"/>
    <dgm:cxn modelId="{9FD07720-B87C-4736-B869-F3CE8193BDB4}" srcId="{A10AF94E-05EA-40F6-8C4E-65CE67F30F6D}" destId="{8EB9C1A8-3971-4EDE-A06C-EB5EA1F7E1CB}" srcOrd="8" destOrd="0" parTransId="{100A4E99-23F8-49F0-8F82-98F63D6D7B4D}" sibTransId="{32172C0F-9DA4-4426-AFA8-FFF14E9E29BD}"/>
    <dgm:cxn modelId="{8F657820-EF46-47D1-BD63-89F78A2DCB41}" type="presOf" srcId="{04B07281-3586-4892-B7E8-3AFBD0B71756}" destId="{3A847C56-6134-4810-A449-CD55CD1A9BD6}" srcOrd="0" destOrd="0" presId="urn:microsoft.com/office/officeart/2005/8/layout/bProcess4"/>
    <dgm:cxn modelId="{6692B024-EC47-4C1E-97E1-DCC14EB9386F}" type="presOf" srcId="{59FE1772-04B9-44C1-B30E-D751C851CDB2}" destId="{9124A90C-CEC4-4F55-A944-84A33C625A5F}" srcOrd="0" destOrd="0" presId="urn:microsoft.com/office/officeart/2005/8/layout/bProcess4"/>
    <dgm:cxn modelId="{A5E31328-BC2F-4DBF-9A12-C0C7696C4E31}" type="presOf" srcId="{5166FE9C-6916-4C57-8797-19832B693372}" destId="{9EF06B60-1B56-4C29-967E-0C3C51D68D66}" srcOrd="0" destOrd="0" presId="urn:microsoft.com/office/officeart/2005/8/layout/bProcess4"/>
    <dgm:cxn modelId="{41640B35-73FB-49A5-9D9B-8522D39C6034}" type="presOf" srcId="{8EB9C1A8-3971-4EDE-A06C-EB5EA1F7E1CB}" destId="{7897F6CE-C6EF-4DD8-8453-227D922052D8}" srcOrd="0" destOrd="0" presId="urn:microsoft.com/office/officeart/2005/8/layout/bProcess4"/>
    <dgm:cxn modelId="{94B5DD38-B9D2-492E-B977-634A7588C658}" srcId="{A10AF94E-05EA-40F6-8C4E-65CE67F30F6D}" destId="{04B07281-3586-4892-B7E8-3AFBD0B71756}" srcOrd="5" destOrd="0" parTransId="{BA62733B-3BED-4514-9AE6-FE0BE37E218C}" sibTransId="{AA222837-27D7-44EF-9327-9194CBC1DA78}"/>
    <dgm:cxn modelId="{A1FD8239-58C7-4A37-9D17-0E533B52AFCE}" type="presOf" srcId="{4BCF49DB-0A3F-4440-8B92-0340A2C72EC7}" destId="{C256CF14-098E-46E3-A284-32575E453876}" srcOrd="0" destOrd="0" presId="urn:microsoft.com/office/officeart/2005/8/layout/bProcess4"/>
    <dgm:cxn modelId="{BA73CF5D-454B-44F8-820D-406EC443774E}" type="presOf" srcId="{AA222837-27D7-44EF-9327-9194CBC1DA78}" destId="{78D6260D-565A-4995-87DB-7C23E10BD520}" srcOrd="0" destOrd="0" presId="urn:microsoft.com/office/officeart/2005/8/layout/bProcess4"/>
    <dgm:cxn modelId="{EC8A8C7A-D0DF-4F41-A9ED-6CAF199AD4B9}" type="presOf" srcId="{D8C75F94-D807-49D1-A08A-9C298E199E59}" destId="{62EF7621-3571-4086-ADE8-267FE8144F64}" srcOrd="0" destOrd="0" presId="urn:microsoft.com/office/officeart/2005/8/layout/bProcess4"/>
    <dgm:cxn modelId="{C4E38081-7031-4299-ACE6-50314550861F}" type="presOf" srcId="{A10AF94E-05EA-40F6-8C4E-65CE67F30F6D}" destId="{B95BF031-BF66-486A-867C-193F1015B509}" srcOrd="0" destOrd="0" presId="urn:microsoft.com/office/officeart/2005/8/layout/bProcess4"/>
    <dgm:cxn modelId="{68CE0F8F-350F-487F-9055-D61AEC494DCB}" type="presOf" srcId="{B1741C25-45A1-48E5-B9B6-940AF64B36E5}" destId="{2EB9554F-7055-4556-A63C-F42B8743CA9D}" srcOrd="0" destOrd="0" presId="urn:microsoft.com/office/officeart/2005/8/layout/bProcess4"/>
    <dgm:cxn modelId="{C9A4C197-D18C-4800-8D38-483C76A3D54F}" srcId="{A10AF94E-05EA-40F6-8C4E-65CE67F30F6D}" destId="{93541B5F-0A4C-48B0-8D42-B161A0876566}" srcOrd="1" destOrd="0" parTransId="{B301EC42-1B61-4F8C-81CC-3E7A3B54129D}" sibTransId="{4BCF49DB-0A3F-4440-8B92-0340A2C72EC7}"/>
    <dgm:cxn modelId="{026C8CA6-6E4B-4069-9A66-00E631674D92}" type="presOf" srcId="{62371640-E048-4B7E-8F7A-F0A26C366E87}" destId="{DAB20910-ABEE-4B38-A9BA-B6FFD23B3CE0}" srcOrd="0" destOrd="0" presId="urn:microsoft.com/office/officeart/2005/8/layout/bProcess4"/>
    <dgm:cxn modelId="{237639A8-05F7-4B04-B82C-63E906102332}" srcId="{A10AF94E-05EA-40F6-8C4E-65CE67F30F6D}" destId="{A406F8DB-90DF-4DE0-A0A1-BA09942FAB87}" srcOrd="2" destOrd="0" parTransId="{B45BDA39-75EA-4421-AAC7-3DC162190BAA}" sibTransId="{C671B72D-154D-4469-A77E-2923B6E9BAFD}"/>
    <dgm:cxn modelId="{A6AF44AF-CE2B-403D-A47B-3290BD289DB0}" type="presOf" srcId="{932A7228-3F0A-49B9-A652-5655A177CC7D}" destId="{945D2DA0-9E19-4412-BF46-19D36B471A65}" srcOrd="0" destOrd="0" presId="urn:microsoft.com/office/officeart/2005/8/layout/bProcess4"/>
    <dgm:cxn modelId="{EF1BADB3-51DC-49CA-BA3D-051EE6ADA973}" srcId="{A10AF94E-05EA-40F6-8C4E-65CE67F30F6D}" destId="{6998F53A-186F-427C-9D20-9FD1A07889FC}" srcOrd="3" destOrd="0" parTransId="{E0AF7D9C-9864-4DAF-93EA-D2F372109754}" sibTransId="{6C94456F-280F-49B3-BD0C-873E08887B03}"/>
    <dgm:cxn modelId="{A6DF45B5-17F9-43C8-ADAB-D76F9BD46E33}" type="presOf" srcId="{85B8C583-6237-4B22-BC02-E4DF86944738}" destId="{24100E79-BAA9-4BA6-9894-93596DE7350F}" srcOrd="0" destOrd="0" presId="urn:microsoft.com/office/officeart/2005/8/layout/bProcess4"/>
    <dgm:cxn modelId="{AFED54B6-7E21-48DB-967A-02BFEE03A937}" srcId="{A10AF94E-05EA-40F6-8C4E-65CE67F30F6D}" destId="{59FE1772-04B9-44C1-B30E-D751C851CDB2}" srcOrd="7" destOrd="0" parTransId="{DB55B553-4586-4F99-B1EB-1103B267C2DA}" sibTransId="{62371640-E048-4B7E-8F7A-F0A26C366E87}"/>
    <dgm:cxn modelId="{E928B9BD-41C0-47F5-932B-8379E8CBD6FF}" type="presOf" srcId="{6C94456F-280F-49B3-BD0C-873E08887B03}" destId="{DFEF0FD7-311B-47A6-A8D0-5A3E86F5F3F2}" srcOrd="0" destOrd="0" presId="urn:microsoft.com/office/officeart/2005/8/layout/bProcess4"/>
    <dgm:cxn modelId="{08B297C2-717A-41DD-8607-5F14005E1A56}" type="presOf" srcId="{74BB2583-3DE0-4056-8608-FA69167360F3}" destId="{D1293776-524C-4321-99E2-6B547538A064}" srcOrd="0" destOrd="0" presId="urn:microsoft.com/office/officeart/2005/8/layout/bProcess4"/>
    <dgm:cxn modelId="{BFE63ACB-5C77-4234-9D81-BF5A849A4B9B}" type="presOf" srcId="{C671B72D-154D-4469-A77E-2923B6E9BAFD}" destId="{C785CC42-DC6B-46DE-84C0-4B7A1DF40B08}" srcOrd="0" destOrd="0" presId="urn:microsoft.com/office/officeart/2005/8/layout/bProcess4"/>
    <dgm:cxn modelId="{0564F7F8-2902-4A96-9B5A-A17357F5B1BA}" type="presOf" srcId="{93541B5F-0A4C-48B0-8D42-B161A0876566}" destId="{5709525C-9446-4EE6-9EF1-2CD0CCF67332}" srcOrd="0" destOrd="0" presId="urn:microsoft.com/office/officeart/2005/8/layout/bProcess4"/>
    <dgm:cxn modelId="{8AE10FFE-2F13-496B-B9EC-4AA68BCA8A04}" srcId="{A10AF94E-05EA-40F6-8C4E-65CE67F30F6D}" destId="{5166FE9C-6916-4C57-8797-19832B693372}" srcOrd="6" destOrd="0" parTransId="{1776E9A8-71AF-44B3-8160-BBC85E6FDA8C}" sibTransId="{932A7228-3F0A-49B9-A652-5655A177CC7D}"/>
    <dgm:cxn modelId="{2BC5F81D-0469-4A61-97BF-A9772A0F25DE}" type="presParOf" srcId="{B95BF031-BF66-486A-867C-193F1015B509}" destId="{2B052ADB-14F8-494E-9835-4A1906FC5F1E}" srcOrd="0" destOrd="0" presId="urn:microsoft.com/office/officeart/2005/8/layout/bProcess4"/>
    <dgm:cxn modelId="{829F0133-1AC5-4DE8-BA5F-D32F61878E1C}" type="presParOf" srcId="{2B052ADB-14F8-494E-9835-4A1906FC5F1E}" destId="{81EC75F9-9A81-4CD6-8C33-D3A5D2AE0D4C}" srcOrd="0" destOrd="0" presId="urn:microsoft.com/office/officeart/2005/8/layout/bProcess4"/>
    <dgm:cxn modelId="{282D15B7-A199-4EAB-B3D8-F1AB556558D3}" type="presParOf" srcId="{2B052ADB-14F8-494E-9835-4A1906FC5F1E}" destId="{24100E79-BAA9-4BA6-9894-93596DE7350F}" srcOrd="1" destOrd="0" presId="urn:microsoft.com/office/officeart/2005/8/layout/bProcess4"/>
    <dgm:cxn modelId="{1030C276-E577-4F61-A9C9-997E111B4E52}" type="presParOf" srcId="{B95BF031-BF66-486A-867C-193F1015B509}" destId="{2EB9554F-7055-4556-A63C-F42B8743CA9D}" srcOrd="1" destOrd="0" presId="urn:microsoft.com/office/officeart/2005/8/layout/bProcess4"/>
    <dgm:cxn modelId="{1DF02116-88AC-44C7-9A14-1F5646FCF672}" type="presParOf" srcId="{B95BF031-BF66-486A-867C-193F1015B509}" destId="{09D46DE3-7D1A-4C8D-8C03-EEEA2F9A3B64}" srcOrd="2" destOrd="0" presId="urn:microsoft.com/office/officeart/2005/8/layout/bProcess4"/>
    <dgm:cxn modelId="{1D1A3D18-7DBE-4B82-8F08-CECFA56A72DA}" type="presParOf" srcId="{09D46DE3-7D1A-4C8D-8C03-EEEA2F9A3B64}" destId="{A9D7C0F8-3655-4CAE-A979-627AD9F19EEB}" srcOrd="0" destOrd="0" presId="urn:microsoft.com/office/officeart/2005/8/layout/bProcess4"/>
    <dgm:cxn modelId="{4B0E2001-DAFC-463E-8B28-00CD4DED158F}" type="presParOf" srcId="{09D46DE3-7D1A-4C8D-8C03-EEEA2F9A3B64}" destId="{5709525C-9446-4EE6-9EF1-2CD0CCF67332}" srcOrd="1" destOrd="0" presId="urn:microsoft.com/office/officeart/2005/8/layout/bProcess4"/>
    <dgm:cxn modelId="{1B12B136-56E1-47DC-ADAA-EB1DE12EB8AE}" type="presParOf" srcId="{B95BF031-BF66-486A-867C-193F1015B509}" destId="{C256CF14-098E-46E3-A284-32575E453876}" srcOrd="3" destOrd="0" presId="urn:microsoft.com/office/officeart/2005/8/layout/bProcess4"/>
    <dgm:cxn modelId="{3121E56A-7934-4081-9405-2CC0F991C944}" type="presParOf" srcId="{B95BF031-BF66-486A-867C-193F1015B509}" destId="{705118AD-11CF-40B6-931C-16E667B6A8B6}" srcOrd="4" destOrd="0" presId="urn:microsoft.com/office/officeart/2005/8/layout/bProcess4"/>
    <dgm:cxn modelId="{122A04B8-9D75-4E2C-865C-930082BEE763}" type="presParOf" srcId="{705118AD-11CF-40B6-931C-16E667B6A8B6}" destId="{48BB8761-525E-4A8B-9634-6FDBAB06B22E}" srcOrd="0" destOrd="0" presId="urn:microsoft.com/office/officeart/2005/8/layout/bProcess4"/>
    <dgm:cxn modelId="{ADE51A47-FEC4-4FCB-AB05-0FC21B25C8ED}" type="presParOf" srcId="{705118AD-11CF-40B6-931C-16E667B6A8B6}" destId="{AE33C321-8BD4-43CA-82F1-44AF5BC5CBD6}" srcOrd="1" destOrd="0" presId="urn:microsoft.com/office/officeart/2005/8/layout/bProcess4"/>
    <dgm:cxn modelId="{52B575B0-B614-4576-BDFB-6C65F01EBB1E}" type="presParOf" srcId="{B95BF031-BF66-486A-867C-193F1015B509}" destId="{C785CC42-DC6B-46DE-84C0-4B7A1DF40B08}" srcOrd="5" destOrd="0" presId="urn:microsoft.com/office/officeart/2005/8/layout/bProcess4"/>
    <dgm:cxn modelId="{C1B57B7B-579B-4FD3-99FF-283B2D21FFA9}" type="presParOf" srcId="{B95BF031-BF66-486A-867C-193F1015B509}" destId="{BB18D164-B480-4E26-BB2F-09538505CC75}" srcOrd="6" destOrd="0" presId="urn:microsoft.com/office/officeart/2005/8/layout/bProcess4"/>
    <dgm:cxn modelId="{6E3488F7-AFB4-4B54-B1E5-295B82FE827E}" type="presParOf" srcId="{BB18D164-B480-4E26-BB2F-09538505CC75}" destId="{8A9DB145-05E6-4E56-9A0D-C647359EB5CD}" srcOrd="0" destOrd="0" presId="urn:microsoft.com/office/officeart/2005/8/layout/bProcess4"/>
    <dgm:cxn modelId="{7E584CEF-2CB6-4897-BD84-380F3353609D}" type="presParOf" srcId="{BB18D164-B480-4E26-BB2F-09538505CC75}" destId="{6EBE18C8-08E8-434B-8354-F9F209C480F4}" srcOrd="1" destOrd="0" presId="urn:microsoft.com/office/officeart/2005/8/layout/bProcess4"/>
    <dgm:cxn modelId="{8E58ED08-E9F9-4E3F-9A15-5AD5566ABF7A}" type="presParOf" srcId="{B95BF031-BF66-486A-867C-193F1015B509}" destId="{DFEF0FD7-311B-47A6-A8D0-5A3E86F5F3F2}" srcOrd="7" destOrd="0" presId="urn:microsoft.com/office/officeart/2005/8/layout/bProcess4"/>
    <dgm:cxn modelId="{C7666E92-1C56-4795-81E2-88036A169F19}" type="presParOf" srcId="{B95BF031-BF66-486A-867C-193F1015B509}" destId="{28AB4C00-7685-4370-89A1-D266DCFC7E74}" srcOrd="8" destOrd="0" presId="urn:microsoft.com/office/officeart/2005/8/layout/bProcess4"/>
    <dgm:cxn modelId="{22CD7FC7-DAB1-4392-ACDD-ACD4CF80B9C7}" type="presParOf" srcId="{28AB4C00-7685-4370-89A1-D266DCFC7E74}" destId="{C4CFB93F-4BA3-4244-B59A-EC40741035A1}" srcOrd="0" destOrd="0" presId="urn:microsoft.com/office/officeart/2005/8/layout/bProcess4"/>
    <dgm:cxn modelId="{BDF5EF77-1DEA-4C30-A664-85895A46C9EC}" type="presParOf" srcId="{28AB4C00-7685-4370-89A1-D266DCFC7E74}" destId="{62EF7621-3571-4086-ADE8-267FE8144F64}" srcOrd="1" destOrd="0" presId="urn:microsoft.com/office/officeart/2005/8/layout/bProcess4"/>
    <dgm:cxn modelId="{2EAA4CF3-661A-4B30-9828-36CDB5753DC0}" type="presParOf" srcId="{B95BF031-BF66-486A-867C-193F1015B509}" destId="{D1293776-524C-4321-99E2-6B547538A064}" srcOrd="9" destOrd="0" presId="urn:microsoft.com/office/officeart/2005/8/layout/bProcess4"/>
    <dgm:cxn modelId="{504BAFE4-2847-44DE-ADBB-1596156E4ACD}" type="presParOf" srcId="{B95BF031-BF66-486A-867C-193F1015B509}" destId="{3092CB91-D463-4F98-9A10-9F09F7A5CD07}" srcOrd="10" destOrd="0" presId="urn:microsoft.com/office/officeart/2005/8/layout/bProcess4"/>
    <dgm:cxn modelId="{97C493CB-1EC4-4B63-9653-5361EAC318E0}" type="presParOf" srcId="{3092CB91-D463-4F98-9A10-9F09F7A5CD07}" destId="{7DDEB56C-D57C-4DEA-8E06-53DD9FABBC94}" srcOrd="0" destOrd="0" presId="urn:microsoft.com/office/officeart/2005/8/layout/bProcess4"/>
    <dgm:cxn modelId="{83891202-A458-4394-854B-E8BFEBD9A65D}" type="presParOf" srcId="{3092CB91-D463-4F98-9A10-9F09F7A5CD07}" destId="{3A847C56-6134-4810-A449-CD55CD1A9BD6}" srcOrd="1" destOrd="0" presId="urn:microsoft.com/office/officeart/2005/8/layout/bProcess4"/>
    <dgm:cxn modelId="{5DFC03C3-CDE6-40AD-A341-C691A6551DF4}" type="presParOf" srcId="{B95BF031-BF66-486A-867C-193F1015B509}" destId="{78D6260D-565A-4995-87DB-7C23E10BD520}" srcOrd="11" destOrd="0" presId="urn:microsoft.com/office/officeart/2005/8/layout/bProcess4"/>
    <dgm:cxn modelId="{D1451569-C894-4E71-9299-3A4BAC487077}" type="presParOf" srcId="{B95BF031-BF66-486A-867C-193F1015B509}" destId="{E7EA9BFB-8E4A-4470-B511-67B50D6E1B96}" srcOrd="12" destOrd="0" presId="urn:microsoft.com/office/officeart/2005/8/layout/bProcess4"/>
    <dgm:cxn modelId="{8C673295-998D-4CA1-A05C-671FB54C41ED}" type="presParOf" srcId="{E7EA9BFB-8E4A-4470-B511-67B50D6E1B96}" destId="{A9501C5B-A713-454A-8F23-E40ACC6E61A8}" srcOrd="0" destOrd="0" presId="urn:microsoft.com/office/officeart/2005/8/layout/bProcess4"/>
    <dgm:cxn modelId="{8B1E8A8F-D9AE-427D-ADD5-C809622C2439}" type="presParOf" srcId="{E7EA9BFB-8E4A-4470-B511-67B50D6E1B96}" destId="{9EF06B60-1B56-4C29-967E-0C3C51D68D66}" srcOrd="1" destOrd="0" presId="urn:microsoft.com/office/officeart/2005/8/layout/bProcess4"/>
    <dgm:cxn modelId="{AEA5DE4A-61DE-4E8F-8DA4-5658D3C2B10D}" type="presParOf" srcId="{B95BF031-BF66-486A-867C-193F1015B509}" destId="{945D2DA0-9E19-4412-BF46-19D36B471A65}" srcOrd="13" destOrd="0" presId="urn:microsoft.com/office/officeart/2005/8/layout/bProcess4"/>
    <dgm:cxn modelId="{7703BDEC-E815-4EE7-B34D-440C8B9417A0}" type="presParOf" srcId="{B95BF031-BF66-486A-867C-193F1015B509}" destId="{C6DA2BEA-59DD-4457-AEB1-AAD11F7C8387}" srcOrd="14" destOrd="0" presId="urn:microsoft.com/office/officeart/2005/8/layout/bProcess4"/>
    <dgm:cxn modelId="{854A5F38-DC89-4285-8E13-B3B6CFEA1008}" type="presParOf" srcId="{C6DA2BEA-59DD-4457-AEB1-AAD11F7C8387}" destId="{5D99590B-A8BB-47C0-B0BB-AA6E864A7CF1}" srcOrd="0" destOrd="0" presId="urn:microsoft.com/office/officeart/2005/8/layout/bProcess4"/>
    <dgm:cxn modelId="{434CD1C4-63C7-4FAB-896B-87A2B083D559}" type="presParOf" srcId="{C6DA2BEA-59DD-4457-AEB1-AAD11F7C8387}" destId="{9124A90C-CEC4-4F55-A944-84A33C625A5F}" srcOrd="1" destOrd="0" presId="urn:microsoft.com/office/officeart/2005/8/layout/bProcess4"/>
    <dgm:cxn modelId="{555F6C22-A527-4E3F-976F-004CA258C523}" type="presParOf" srcId="{B95BF031-BF66-486A-867C-193F1015B509}" destId="{DAB20910-ABEE-4B38-A9BA-B6FFD23B3CE0}" srcOrd="15" destOrd="0" presId="urn:microsoft.com/office/officeart/2005/8/layout/bProcess4"/>
    <dgm:cxn modelId="{D62A66DC-174C-46D7-8325-05B0604E3155}" type="presParOf" srcId="{B95BF031-BF66-486A-867C-193F1015B509}" destId="{C36CA868-2D04-4490-8AA8-0BACF0BECC15}" srcOrd="16" destOrd="0" presId="urn:microsoft.com/office/officeart/2005/8/layout/bProcess4"/>
    <dgm:cxn modelId="{8781D476-36C2-4577-870A-B2C37DA19A41}" type="presParOf" srcId="{C36CA868-2D04-4490-8AA8-0BACF0BECC15}" destId="{8A9D20E4-528A-452B-BC59-E122788B3BD3}" srcOrd="0" destOrd="0" presId="urn:microsoft.com/office/officeart/2005/8/layout/bProcess4"/>
    <dgm:cxn modelId="{F248AEBF-DA05-4B9B-8D9C-CDB242F6819B}" type="presParOf" srcId="{C36CA868-2D04-4490-8AA8-0BACF0BECC15}" destId="{7897F6CE-C6EF-4DD8-8453-227D922052D8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9166840-1F95-4BDC-B577-815799368751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CE26A41-6449-46E8-A183-5DB0DBC0A84F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2A6E18D7-3AAF-4687-BC83-5383B885E782}" type="parTrans" cxnId="{FDC8A5DF-7E14-4C2C-B8C6-31026B85EC68}">
      <dgm:prSet/>
      <dgm:spPr/>
      <dgm:t>
        <a:bodyPr/>
        <a:lstStyle/>
        <a:p>
          <a:endParaRPr lang="en-US"/>
        </a:p>
      </dgm:t>
    </dgm:pt>
    <dgm:pt modelId="{38154393-1E4F-4D08-ABCA-200212F05CF9}" type="sibTrans" cxnId="{FDC8A5DF-7E14-4C2C-B8C6-31026B85EC68}">
      <dgm:prSet/>
      <dgm:spPr/>
      <dgm:t>
        <a:bodyPr/>
        <a:lstStyle/>
        <a:p>
          <a:endParaRPr lang="en-US"/>
        </a:p>
      </dgm:t>
    </dgm:pt>
    <dgm:pt modelId="{8CEF7F14-F823-4B41-BB7E-C6C49A17104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Data Collection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2A726C7D-5E2D-4B4E-8562-11364AFF1826}" type="parTrans" cxnId="{13118C92-5EE6-4AB9-AE87-12FF7F35F4DE}">
      <dgm:prSet/>
      <dgm:spPr/>
      <dgm:t>
        <a:bodyPr/>
        <a:lstStyle/>
        <a:p>
          <a:endParaRPr lang="en-US"/>
        </a:p>
      </dgm:t>
    </dgm:pt>
    <dgm:pt modelId="{76703087-9A0A-4872-A63C-12E79A69539B}" type="sibTrans" cxnId="{13118C92-5EE6-4AB9-AE87-12FF7F35F4DE}">
      <dgm:prSet/>
      <dgm:spPr/>
      <dgm:t>
        <a:bodyPr/>
        <a:lstStyle/>
        <a:p>
          <a:endParaRPr lang="en-US"/>
        </a:p>
      </dgm:t>
    </dgm:pt>
    <dgm:pt modelId="{92E26426-3A16-4436-999D-925E5439EAA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Collecting historical price data for Bitcoin (BTC).</a:t>
          </a:r>
        </a:p>
      </dgm:t>
    </dgm:pt>
    <dgm:pt modelId="{A655076E-C445-4C90-9045-8EA0F15D06C1}" type="parTrans" cxnId="{650C057A-0D1D-4132-B179-A01712FF8853}">
      <dgm:prSet/>
      <dgm:spPr/>
      <dgm:t>
        <a:bodyPr/>
        <a:lstStyle/>
        <a:p>
          <a:endParaRPr lang="en-US"/>
        </a:p>
      </dgm:t>
    </dgm:pt>
    <dgm:pt modelId="{91A2BC6B-33F7-4F2A-BC44-1E49E28B3D53}" type="sibTrans" cxnId="{650C057A-0D1D-4132-B179-A01712FF8853}">
      <dgm:prSet/>
      <dgm:spPr/>
      <dgm:t>
        <a:bodyPr/>
        <a:lstStyle/>
        <a:p>
          <a:endParaRPr lang="en-US"/>
        </a:p>
      </dgm:t>
    </dgm:pt>
    <dgm:pt modelId="{41B448E2-671B-4806-944D-AA72FC74714C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583E3AC0-B43A-4DE2-840E-BAEB484E04C9}" type="parTrans" cxnId="{64B94578-ACDD-4E77-9B05-6F20E73E39C3}">
      <dgm:prSet/>
      <dgm:spPr/>
      <dgm:t>
        <a:bodyPr/>
        <a:lstStyle/>
        <a:p>
          <a:endParaRPr lang="en-US"/>
        </a:p>
      </dgm:t>
    </dgm:pt>
    <dgm:pt modelId="{F76DB954-4B01-4720-A966-9D6BF352058C}" type="sibTrans" cxnId="{64B94578-ACDD-4E77-9B05-6F20E73E39C3}">
      <dgm:prSet/>
      <dgm:spPr/>
      <dgm:t>
        <a:bodyPr/>
        <a:lstStyle/>
        <a:p>
          <a:endParaRPr lang="en-US"/>
        </a:p>
      </dgm:t>
    </dgm:pt>
    <dgm:pt modelId="{1E0BAED8-2FE1-411E-BF13-2F8A4AA9FDCC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Model Training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9CE8C485-AEBD-471B-AF85-5550042B5962}" type="parTrans" cxnId="{E1DEFD92-4A49-4B94-9154-4744E9067DF5}">
      <dgm:prSet/>
      <dgm:spPr/>
      <dgm:t>
        <a:bodyPr/>
        <a:lstStyle/>
        <a:p>
          <a:endParaRPr lang="en-US"/>
        </a:p>
      </dgm:t>
    </dgm:pt>
    <dgm:pt modelId="{3E8B828A-E9DF-485F-93F9-3B37B3E03CF8}" type="sibTrans" cxnId="{E1DEFD92-4A49-4B94-9154-4744E9067DF5}">
      <dgm:prSet/>
      <dgm:spPr/>
      <dgm:t>
        <a:bodyPr/>
        <a:lstStyle/>
        <a:p>
          <a:endParaRPr lang="en-US"/>
        </a:p>
      </dgm:t>
    </dgm:pt>
    <dgm:pt modelId="{71B70234-5C70-4AE2-908B-68BADB11ADA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Training an LSTM model on the Bitcoin price data to predict future price movements.</a:t>
          </a:r>
        </a:p>
      </dgm:t>
    </dgm:pt>
    <dgm:pt modelId="{A1D36FB7-F4DB-4C81-B928-0E661D2BE81F}" type="parTrans" cxnId="{D68F504F-51EA-415C-9151-D607806E0448}">
      <dgm:prSet/>
      <dgm:spPr/>
      <dgm:t>
        <a:bodyPr/>
        <a:lstStyle/>
        <a:p>
          <a:endParaRPr lang="en-US"/>
        </a:p>
      </dgm:t>
    </dgm:pt>
    <dgm:pt modelId="{4695E06D-1D54-44C7-B22B-9403F893AC07}" type="sibTrans" cxnId="{D68F504F-51EA-415C-9151-D607806E0448}">
      <dgm:prSet/>
      <dgm:spPr/>
      <dgm:t>
        <a:bodyPr/>
        <a:lstStyle/>
        <a:p>
          <a:endParaRPr lang="en-US"/>
        </a:p>
      </dgm:t>
    </dgm:pt>
    <dgm:pt modelId="{F900E92F-3F13-44DC-8ADC-0E3CF813183C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7B2434F8-EFE5-46C5-B0E6-CE68F88F80D3}" type="parTrans" cxnId="{06BE8E6C-608C-4415-8447-30C48235E328}">
      <dgm:prSet/>
      <dgm:spPr/>
      <dgm:t>
        <a:bodyPr/>
        <a:lstStyle/>
        <a:p>
          <a:endParaRPr lang="en-US"/>
        </a:p>
      </dgm:t>
    </dgm:pt>
    <dgm:pt modelId="{722094F9-1C98-405F-91EF-97B529708370}" type="sibTrans" cxnId="{06BE8E6C-608C-4415-8447-30C48235E328}">
      <dgm:prSet/>
      <dgm:spPr/>
      <dgm:t>
        <a:bodyPr/>
        <a:lstStyle/>
        <a:p>
          <a:endParaRPr lang="en-US"/>
        </a:p>
      </dgm:t>
    </dgm:pt>
    <dgm:pt modelId="{EA474079-604D-466B-917D-D8AF2C9D477C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Prediction Results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43A48205-A165-403D-8526-4FE093ECAC19}" type="parTrans" cxnId="{13D06371-01B4-4739-97DD-5290D2B9F98F}">
      <dgm:prSet/>
      <dgm:spPr/>
      <dgm:t>
        <a:bodyPr/>
        <a:lstStyle/>
        <a:p>
          <a:endParaRPr lang="en-US"/>
        </a:p>
      </dgm:t>
    </dgm:pt>
    <dgm:pt modelId="{2752627D-C5DD-4F1B-8B2B-95BE564D9CE9}" type="sibTrans" cxnId="{13D06371-01B4-4739-97DD-5290D2B9F98F}">
      <dgm:prSet/>
      <dgm:spPr/>
      <dgm:t>
        <a:bodyPr/>
        <a:lstStyle/>
        <a:p>
          <a:endParaRPr lang="en-US"/>
        </a:p>
      </dgm:t>
    </dgm:pt>
    <dgm:pt modelId="{B733016F-3029-47CB-863C-DAF28908157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Assessing the model's performance in capturing the volatility and trends of Bitcoin prices.</a:t>
          </a:r>
        </a:p>
      </dgm:t>
    </dgm:pt>
    <dgm:pt modelId="{68E96493-578F-4A78-8D8C-5AA2AD31724D}" type="parTrans" cxnId="{EA950002-7C7A-46F5-9F5D-74B2AE18AAB7}">
      <dgm:prSet/>
      <dgm:spPr/>
      <dgm:t>
        <a:bodyPr/>
        <a:lstStyle/>
        <a:p>
          <a:endParaRPr lang="en-US"/>
        </a:p>
      </dgm:t>
    </dgm:pt>
    <dgm:pt modelId="{7B41FB8A-6758-433A-B8FE-EFBAF45E07B3}" type="sibTrans" cxnId="{EA950002-7C7A-46F5-9F5D-74B2AE18AAB7}">
      <dgm:prSet/>
      <dgm:spPr/>
      <dgm:t>
        <a:bodyPr/>
        <a:lstStyle/>
        <a:p>
          <a:endParaRPr lang="en-US"/>
        </a:p>
      </dgm:t>
    </dgm:pt>
    <dgm:pt modelId="{EEC7292E-30A8-4802-B3DC-448820F5EDB0}" type="pres">
      <dgm:prSet presAssocID="{39166840-1F95-4BDC-B577-815799368751}" presName="Name0" presStyleCnt="0">
        <dgm:presLayoutVars>
          <dgm:dir/>
          <dgm:resizeHandles/>
        </dgm:presLayoutVars>
      </dgm:prSet>
      <dgm:spPr/>
    </dgm:pt>
    <dgm:pt modelId="{D25F5DFF-DBB6-4EEB-B575-DC566FAC9EE4}" type="pres">
      <dgm:prSet presAssocID="{6CE26A41-6449-46E8-A183-5DB0DBC0A84F}" presName="compNode" presStyleCnt="0"/>
      <dgm:spPr/>
    </dgm:pt>
    <dgm:pt modelId="{3527B386-396E-4C61-9D12-9FD70845CED9}" type="pres">
      <dgm:prSet presAssocID="{6CE26A41-6449-46E8-A183-5DB0DBC0A84F}" presName="dummyConnPt" presStyleCnt="0"/>
      <dgm:spPr/>
    </dgm:pt>
    <dgm:pt modelId="{99C86D48-D5A4-4D24-9140-2329DD96DF0E}" type="pres">
      <dgm:prSet presAssocID="{6CE26A41-6449-46E8-A183-5DB0DBC0A84F}" presName="node" presStyleLbl="node1" presStyleIdx="0" presStyleCnt="9">
        <dgm:presLayoutVars>
          <dgm:bulletEnabled val="1"/>
        </dgm:presLayoutVars>
      </dgm:prSet>
      <dgm:spPr/>
    </dgm:pt>
    <dgm:pt modelId="{A3DD7521-12A0-4700-8958-9F5851C5CE99}" type="pres">
      <dgm:prSet presAssocID="{38154393-1E4F-4D08-ABCA-200212F05CF9}" presName="sibTrans" presStyleLbl="bgSibTrans2D1" presStyleIdx="0" presStyleCnt="8"/>
      <dgm:spPr/>
    </dgm:pt>
    <dgm:pt modelId="{C7F2D42B-0B8A-483E-9D9D-9DF943BBD369}" type="pres">
      <dgm:prSet presAssocID="{8CEF7F14-F823-4B41-BB7E-C6C49A171046}" presName="compNode" presStyleCnt="0"/>
      <dgm:spPr/>
    </dgm:pt>
    <dgm:pt modelId="{F4630163-DEEC-479D-8997-D675F28BB066}" type="pres">
      <dgm:prSet presAssocID="{8CEF7F14-F823-4B41-BB7E-C6C49A171046}" presName="dummyConnPt" presStyleCnt="0"/>
      <dgm:spPr/>
    </dgm:pt>
    <dgm:pt modelId="{A060E5BE-EF00-431F-9D3E-0FAE35619722}" type="pres">
      <dgm:prSet presAssocID="{8CEF7F14-F823-4B41-BB7E-C6C49A171046}" presName="node" presStyleLbl="node1" presStyleIdx="1" presStyleCnt="9">
        <dgm:presLayoutVars>
          <dgm:bulletEnabled val="1"/>
        </dgm:presLayoutVars>
      </dgm:prSet>
      <dgm:spPr/>
    </dgm:pt>
    <dgm:pt modelId="{6E52C2C2-CCA5-49CD-92CB-2F70B8B1F67B}" type="pres">
      <dgm:prSet presAssocID="{76703087-9A0A-4872-A63C-12E79A69539B}" presName="sibTrans" presStyleLbl="bgSibTrans2D1" presStyleIdx="1" presStyleCnt="8"/>
      <dgm:spPr/>
    </dgm:pt>
    <dgm:pt modelId="{7F4FAB01-9432-4348-A9C9-D4F6336AF432}" type="pres">
      <dgm:prSet presAssocID="{92E26426-3A16-4436-999D-925E5439EAA2}" presName="compNode" presStyleCnt="0"/>
      <dgm:spPr/>
    </dgm:pt>
    <dgm:pt modelId="{BC5512B3-1B90-45F2-9A9D-4C985CFAB590}" type="pres">
      <dgm:prSet presAssocID="{92E26426-3A16-4436-999D-925E5439EAA2}" presName="dummyConnPt" presStyleCnt="0"/>
      <dgm:spPr/>
    </dgm:pt>
    <dgm:pt modelId="{7A697BE9-F0BB-419E-8EBE-7547BE7C2578}" type="pres">
      <dgm:prSet presAssocID="{92E26426-3A16-4436-999D-925E5439EAA2}" presName="node" presStyleLbl="node1" presStyleIdx="2" presStyleCnt="9">
        <dgm:presLayoutVars>
          <dgm:bulletEnabled val="1"/>
        </dgm:presLayoutVars>
      </dgm:prSet>
      <dgm:spPr/>
    </dgm:pt>
    <dgm:pt modelId="{55C1B8DE-894C-41BE-82F8-660B81634898}" type="pres">
      <dgm:prSet presAssocID="{91A2BC6B-33F7-4F2A-BC44-1E49E28B3D53}" presName="sibTrans" presStyleLbl="bgSibTrans2D1" presStyleIdx="2" presStyleCnt="8"/>
      <dgm:spPr/>
    </dgm:pt>
    <dgm:pt modelId="{A0404B32-69DC-46E7-81DD-DB824FEEB7CB}" type="pres">
      <dgm:prSet presAssocID="{41B448E2-671B-4806-944D-AA72FC74714C}" presName="compNode" presStyleCnt="0"/>
      <dgm:spPr/>
    </dgm:pt>
    <dgm:pt modelId="{3F868564-22DD-45D3-B719-629FF1B51BB9}" type="pres">
      <dgm:prSet presAssocID="{41B448E2-671B-4806-944D-AA72FC74714C}" presName="dummyConnPt" presStyleCnt="0"/>
      <dgm:spPr/>
    </dgm:pt>
    <dgm:pt modelId="{B47D3074-90E5-4067-8D83-47A158792827}" type="pres">
      <dgm:prSet presAssocID="{41B448E2-671B-4806-944D-AA72FC74714C}" presName="node" presStyleLbl="node1" presStyleIdx="3" presStyleCnt="9">
        <dgm:presLayoutVars>
          <dgm:bulletEnabled val="1"/>
        </dgm:presLayoutVars>
      </dgm:prSet>
      <dgm:spPr/>
    </dgm:pt>
    <dgm:pt modelId="{6DAAAE3D-CD8F-4672-A3C0-C5D867CFE8A9}" type="pres">
      <dgm:prSet presAssocID="{F76DB954-4B01-4720-A966-9D6BF352058C}" presName="sibTrans" presStyleLbl="bgSibTrans2D1" presStyleIdx="3" presStyleCnt="8"/>
      <dgm:spPr/>
    </dgm:pt>
    <dgm:pt modelId="{084EAA13-8865-45A2-99B5-F74FC4D50C93}" type="pres">
      <dgm:prSet presAssocID="{1E0BAED8-2FE1-411E-BF13-2F8A4AA9FDCC}" presName="compNode" presStyleCnt="0"/>
      <dgm:spPr/>
    </dgm:pt>
    <dgm:pt modelId="{9ABF43D3-95AF-4872-BAA3-C4EFAE85D595}" type="pres">
      <dgm:prSet presAssocID="{1E0BAED8-2FE1-411E-BF13-2F8A4AA9FDCC}" presName="dummyConnPt" presStyleCnt="0"/>
      <dgm:spPr/>
    </dgm:pt>
    <dgm:pt modelId="{96868FA7-A32C-4953-B593-B1CE9B25AAFF}" type="pres">
      <dgm:prSet presAssocID="{1E0BAED8-2FE1-411E-BF13-2F8A4AA9FDCC}" presName="node" presStyleLbl="node1" presStyleIdx="4" presStyleCnt="9">
        <dgm:presLayoutVars>
          <dgm:bulletEnabled val="1"/>
        </dgm:presLayoutVars>
      </dgm:prSet>
      <dgm:spPr/>
    </dgm:pt>
    <dgm:pt modelId="{767B637B-756E-4C47-8F6B-9ECB777F6897}" type="pres">
      <dgm:prSet presAssocID="{3E8B828A-E9DF-485F-93F9-3B37B3E03CF8}" presName="sibTrans" presStyleLbl="bgSibTrans2D1" presStyleIdx="4" presStyleCnt="8"/>
      <dgm:spPr/>
    </dgm:pt>
    <dgm:pt modelId="{FB937CBE-41BE-46C0-8ED5-81F917271FFD}" type="pres">
      <dgm:prSet presAssocID="{71B70234-5C70-4AE2-908B-68BADB11ADA0}" presName="compNode" presStyleCnt="0"/>
      <dgm:spPr/>
    </dgm:pt>
    <dgm:pt modelId="{B249A507-AF83-4C2C-B2AC-7040533EE2F5}" type="pres">
      <dgm:prSet presAssocID="{71B70234-5C70-4AE2-908B-68BADB11ADA0}" presName="dummyConnPt" presStyleCnt="0"/>
      <dgm:spPr/>
    </dgm:pt>
    <dgm:pt modelId="{2E6B8E79-3E51-426B-8504-81B224689A64}" type="pres">
      <dgm:prSet presAssocID="{71B70234-5C70-4AE2-908B-68BADB11ADA0}" presName="node" presStyleLbl="node1" presStyleIdx="5" presStyleCnt="9">
        <dgm:presLayoutVars>
          <dgm:bulletEnabled val="1"/>
        </dgm:presLayoutVars>
      </dgm:prSet>
      <dgm:spPr/>
    </dgm:pt>
    <dgm:pt modelId="{F174CCA0-5CFF-4E60-AE3C-873173C63694}" type="pres">
      <dgm:prSet presAssocID="{4695E06D-1D54-44C7-B22B-9403F893AC07}" presName="sibTrans" presStyleLbl="bgSibTrans2D1" presStyleIdx="5" presStyleCnt="8"/>
      <dgm:spPr/>
    </dgm:pt>
    <dgm:pt modelId="{0AC7F917-D37B-45D4-84EE-DA56C21A023B}" type="pres">
      <dgm:prSet presAssocID="{F900E92F-3F13-44DC-8ADC-0E3CF813183C}" presName="compNode" presStyleCnt="0"/>
      <dgm:spPr/>
    </dgm:pt>
    <dgm:pt modelId="{BFAEDD63-9593-4D16-95A4-772FEF994CD5}" type="pres">
      <dgm:prSet presAssocID="{F900E92F-3F13-44DC-8ADC-0E3CF813183C}" presName="dummyConnPt" presStyleCnt="0"/>
      <dgm:spPr/>
    </dgm:pt>
    <dgm:pt modelId="{AC249AF9-CF71-42FE-910F-1CF211C256FD}" type="pres">
      <dgm:prSet presAssocID="{F900E92F-3F13-44DC-8ADC-0E3CF813183C}" presName="node" presStyleLbl="node1" presStyleIdx="6" presStyleCnt="9">
        <dgm:presLayoutVars>
          <dgm:bulletEnabled val="1"/>
        </dgm:presLayoutVars>
      </dgm:prSet>
      <dgm:spPr/>
    </dgm:pt>
    <dgm:pt modelId="{F54384DA-1CA1-4B4B-B23B-D71307590347}" type="pres">
      <dgm:prSet presAssocID="{722094F9-1C98-405F-91EF-97B529708370}" presName="sibTrans" presStyleLbl="bgSibTrans2D1" presStyleIdx="6" presStyleCnt="8"/>
      <dgm:spPr/>
    </dgm:pt>
    <dgm:pt modelId="{433611FD-ACA0-44F4-ADC9-EE2A582DD275}" type="pres">
      <dgm:prSet presAssocID="{EA474079-604D-466B-917D-D8AF2C9D477C}" presName="compNode" presStyleCnt="0"/>
      <dgm:spPr/>
    </dgm:pt>
    <dgm:pt modelId="{5D70DC1D-8022-4824-AAD6-24F0C54932A9}" type="pres">
      <dgm:prSet presAssocID="{EA474079-604D-466B-917D-D8AF2C9D477C}" presName="dummyConnPt" presStyleCnt="0"/>
      <dgm:spPr/>
    </dgm:pt>
    <dgm:pt modelId="{205BD184-40F9-4457-A00F-913217BBDF14}" type="pres">
      <dgm:prSet presAssocID="{EA474079-604D-466B-917D-D8AF2C9D477C}" presName="node" presStyleLbl="node1" presStyleIdx="7" presStyleCnt="9">
        <dgm:presLayoutVars>
          <dgm:bulletEnabled val="1"/>
        </dgm:presLayoutVars>
      </dgm:prSet>
      <dgm:spPr/>
    </dgm:pt>
    <dgm:pt modelId="{44FFEAA6-361C-490F-A446-C0C14E2CE46E}" type="pres">
      <dgm:prSet presAssocID="{2752627D-C5DD-4F1B-8B2B-95BE564D9CE9}" presName="sibTrans" presStyleLbl="bgSibTrans2D1" presStyleIdx="7" presStyleCnt="8"/>
      <dgm:spPr/>
    </dgm:pt>
    <dgm:pt modelId="{0965EBAD-CE56-4EBD-8593-8FA105FCB17E}" type="pres">
      <dgm:prSet presAssocID="{B733016F-3029-47CB-863C-DAF289081570}" presName="compNode" presStyleCnt="0"/>
      <dgm:spPr/>
    </dgm:pt>
    <dgm:pt modelId="{065711D3-C590-4DA5-ADF5-FCF619E4FA8B}" type="pres">
      <dgm:prSet presAssocID="{B733016F-3029-47CB-863C-DAF289081570}" presName="dummyConnPt" presStyleCnt="0"/>
      <dgm:spPr/>
    </dgm:pt>
    <dgm:pt modelId="{B4F55EBC-1E75-4DF3-A901-9EB22731E314}" type="pres">
      <dgm:prSet presAssocID="{B733016F-3029-47CB-863C-DAF289081570}" presName="node" presStyleLbl="node1" presStyleIdx="8" presStyleCnt="9">
        <dgm:presLayoutVars>
          <dgm:bulletEnabled val="1"/>
        </dgm:presLayoutVars>
      </dgm:prSet>
      <dgm:spPr/>
    </dgm:pt>
  </dgm:ptLst>
  <dgm:cxnLst>
    <dgm:cxn modelId="{EA950002-7C7A-46F5-9F5D-74B2AE18AAB7}" srcId="{39166840-1F95-4BDC-B577-815799368751}" destId="{B733016F-3029-47CB-863C-DAF289081570}" srcOrd="8" destOrd="0" parTransId="{68E96493-578F-4A78-8D8C-5AA2AD31724D}" sibTransId="{7B41FB8A-6758-433A-B8FE-EFBAF45E07B3}"/>
    <dgm:cxn modelId="{6AF2EE0F-B75D-4521-A193-CC3B2B6911BA}" type="presOf" srcId="{41B448E2-671B-4806-944D-AA72FC74714C}" destId="{B47D3074-90E5-4067-8D83-47A158792827}" srcOrd="0" destOrd="0" presId="urn:microsoft.com/office/officeart/2005/8/layout/bProcess4"/>
    <dgm:cxn modelId="{D23B0610-CFE9-482F-95E7-1245FE48B3D7}" type="presOf" srcId="{92E26426-3A16-4436-999D-925E5439EAA2}" destId="{7A697BE9-F0BB-419E-8EBE-7547BE7C2578}" srcOrd="0" destOrd="0" presId="urn:microsoft.com/office/officeart/2005/8/layout/bProcess4"/>
    <dgm:cxn modelId="{BEE70F11-D04D-4B2F-93D7-A81D7BA2E42C}" type="presOf" srcId="{1E0BAED8-2FE1-411E-BF13-2F8A4AA9FDCC}" destId="{96868FA7-A32C-4953-B593-B1CE9B25AAFF}" srcOrd="0" destOrd="0" presId="urn:microsoft.com/office/officeart/2005/8/layout/bProcess4"/>
    <dgm:cxn modelId="{D4D22827-70B5-4616-A4B9-A7D454EA3C12}" type="presOf" srcId="{71B70234-5C70-4AE2-908B-68BADB11ADA0}" destId="{2E6B8E79-3E51-426B-8504-81B224689A64}" srcOrd="0" destOrd="0" presId="urn:microsoft.com/office/officeart/2005/8/layout/bProcess4"/>
    <dgm:cxn modelId="{97AFA72E-402D-427E-B0CE-5DCFFCC220A4}" type="presOf" srcId="{76703087-9A0A-4872-A63C-12E79A69539B}" destId="{6E52C2C2-CCA5-49CD-92CB-2F70B8B1F67B}" srcOrd="0" destOrd="0" presId="urn:microsoft.com/office/officeart/2005/8/layout/bProcess4"/>
    <dgm:cxn modelId="{E0F2A530-9FBA-4D40-8017-CC63DC5272F7}" type="presOf" srcId="{6CE26A41-6449-46E8-A183-5DB0DBC0A84F}" destId="{99C86D48-D5A4-4D24-9140-2329DD96DF0E}" srcOrd="0" destOrd="0" presId="urn:microsoft.com/office/officeart/2005/8/layout/bProcess4"/>
    <dgm:cxn modelId="{CCFDB45E-0E1F-4A2A-94E6-4BF0A524B174}" type="presOf" srcId="{8CEF7F14-F823-4B41-BB7E-C6C49A171046}" destId="{A060E5BE-EF00-431F-9D3E-0FAE35619722}" srcOrd="0" destOrd="0" presId="urn:microsoft.com/office/officeart/2005/8/layout/bProcess4"/>
    <dgm:cxn modelId="{06BE8E6C-608C-4415-8447-30C48235E328}" srcId="{39166840-1F95-4BDC-B577-815799368751}" destId="{F900E92F-3F13-44DC-8ADC-0E3CF813183C}" srcOrd="6" destOrd="0" parTransId="{7B2434F8-EFE5-46C5-B0E6-CE68F88F80D3}" sibTransId="{722094F9-1C98-405F-91EF-97B529708370}"/>
    <dgm:cxn modelId="{D68F504F-51EA-415C-9151-D607806E0448}" srcId="{39166840-1F95-4BDC-B577-815799368751}" destId="{71B70234-5C70-4AE2-908B-68BADB11ADA0}" srcOrd="5" destOrd="0" parTransId="{A1D36FB7-F4DB-4C81-B928-0E661D2BE81F}" sibTransId="{4695E06D-1D54-44C7-B22B-9403F893AC07}"/>
    <dgm:cxn modelId="{13D06371-01B4-4739-97DD-5290D2B9F98F}" srcId="{39166840-1F95-4BDC-B577-815799368751}" destId="{EA474079-604D-466B-917D-D8AF2C9D477C}" srcOrd="7" destOrd="0" parTransId="{43A48205-A165-403D-8526-4FE093ECAC19}" sibTransId="{2752627D-C5DD-4F1B-8B2B-95BE564D9CE9}"/>
    <dgm:cxn modelId="{EFA95254-480E-4EA2-9966-BF2A14B93BA3}" type="presOf" srcId="{38154393-1E4F-4D08-ABCA-200212F05CF9}" destId="{A3DD7521-12A0-4700-8958-9F5851C5CE99}" srcOrd="0" destOrd="0" presId="urn:microsoft.com/office/officeart/2005/8/layout/bProcess4"/>
    <dgm:cxn modelId="{64B94578-ACDD-4E77-9B05-6F20E73E39C3}" srcId="{39166840-1F95-4BDC-B577-815799368751}" destId="{41B448E2-671B-4806-944D-AA72FC74714C}" srcOrd="3" destOrd="0" parTransId="{583E3AC0-B43A-4DE2-840E-BAEB484E04C9}" sibTransId="{F76DB954-4B01-4720-A966-9D6BF352058C}"/>
    <dgm:cxn modelId="{650C057A-0D1D-4132-B179-A01712FF8853}" srcId="{39166840-1F95-4BDC-B577-815799368751}" destId="{92E26426-3A16-4436-999D-925E5439EAA2}" srcOrd="2" destOrd="0" parTransId="{A655076E-C445-4C90-9045-8EA0F15D06C1}" sibTransId="{91A2BC6B-33F7-4F2A-BC44-1E49E28B3D53}"/>
    <dgm:cxn modelId="{C76F5A7A-1086-4F80-B932-E4C6220F6986}" type="presOf" srcId="{722094F9-1C98-405F-91EF-97B529708370}" destId="{F54384DA-1CA1-4B4B-B23B-D71307590347}" srcOrd="0" destOrd="0" presId="urn:microsoft.com/office/officeart/2005/8/layout/bProcess4"/>
    <dgm:cxn modelId="{691FAA8B-CCAE-4001-9894-52A5EB9B8C54}" type="presOf" srcId="{F900E92F-3F13-44DC-8ADC-0E3CF813183C}" destId="{AC249AF9-CF71-42FE-910F-1CF211C256FD}" srcOrd="0" destOrd="0" presId="urn:microsoft.com/office/officeart/2005/8/layout/bProcess4"/>
    <dgm:cxn modelId="{13118C92-5EE6-4AB9-AE87-12FF7F35F4DE}" srcId="{39166840-1F95-4BDC-B577-815799368751}" destId="{8CEF7F14-F823-4B41-BB7E-C6C49A171046}" srcOrd="1" destOrd="0" parTransId="{2A726C7D-5E2D-4B4E-8562-11364AFF1826}" sibTransId="{76703087-9A0A-4872-A63C-12E79A69539B}"/>
    <dgm:cxn modelId="{E1DEFD92-4A49-4B94-9154-4744E9067DF5}" srcId="{39166840-1F95-4BDC-B577-815799368751}" destId="{1E0BAED8-2FE1-411E-BF13-2F8A4AA9FDCC}" srcOrd="4" destOrd="0" parTransId="{9CE8C485-AEBD-471B-AF85-5550042B5962}" sibTransId="{3E8B828A-E9DF-485F-93F9-3B37B3E03CF8}"/>
    <dgm:cxn modelId="{F4C0E9B4-0931-4C43-B79C-1B50FBC46942}" type="presOf" srcId="{4695E06D-1D54-44C7-B22B-9403F893AC07}" destId="{F174CCA0-5CFF-4E60-AE3C-873173C63694}" srcOrd="0" destOrd="0" presId="urn:microsoft.com/office/officeart/2005/8/layout/bProcess4"/>
    <dgm:cxn modelId="{C2BD65B6-4F82-4E9D-9BAF-B7610D46D7A4}" type="presOf" srcId="{91A2BC6B-33F7-4F2A-BC44-1E49E28B3D53}" destId="{55C1B8DE-894C-41BE-82F8-660B81634898}" srcOrd="0" destOrd="0" presId="urn:microsoft.com/office/officeart/2005/8/layout/bProcess4"/>
    <dgm:cxn modelId="{C1915FC3-F618-44F6-B9ED-1ED3BD7DA9A2}" type="presOf" srcId="{2752627D-C5DD-4F1B-8B2B-95BE564D9CE9}" destId="{44FFEAA6-361C-490F-A446-C0C14E2CE46E}" srcOrd="0" destOrd="0" presId="urn:microsoft.com/office/officeart/2005/8/layout/bProcess4"/>
    <dgm:cxn modelId="{892504C7-8CEF-4F8F-8A49-AAE701C5CB9A}" type="presOf" srcId="{3E8B828A-E9DF-485F-93F9-3B37B3E03CF8}" destId="{767B637B-756E-4C47-8F6B-9ECB777F6897}" srcOrd="0" destOrd="0" presId="urn:microsoft.com/office/officeart/2005/8/layout/bProcess4"/>
    <dgm:cxn modelId="{BD7FF1D6-3B1B-4C85-B88A-203920F1A371}" type="presOf" srcId="{EA474079-604D-466B-917D-D8AF2C9D477C}" destId="{205BD184-40F9-4457-A00F-913217BBDF14}" srcOrd="0" destOrd="0" presId="urn:microsoft.com/office/officeart/2005/8/layout/bProcess4"/>
    <dgm:cxn modelId="{FDC8A5DF-7E14-4C2C-B8C6-31026B85EC68}" srcId="{39166840-1F95-4BDC-B577-815799368751}" destId="{6CE26A41-6449-46E8-A183-5DB0DBC0A84F}" srcOrd="0" destOrd="0" parTransId="{2A6E18D7-3AAF-4687-BC83-5383B885E782}" sibTransId="{38154393-1E4F-4D08-ABCA-200212F05CF9}"/>
    <dgm:cxn modelId="{0F5701F5-BA89-4C49-B9F6-E17EB9FDDC28}" type="presOf" srcId="{B733016F-3029-47CB-863C-DAF289081570}" destId="{B4F55EBC-1E75-4DF3-A901-9EB22731E314}" srcOrd="0" destOrd="0" presId="urn:microsoft.com/office/officeart/2005/8/layout/bProcess4"/>
    <dgm:cxn modelId="{BC31E2F9-591F-4668-8BCA-1512CFCC4793}" type="presOf" srcId="{39166840-1F95-4BDC-B577-815799368751}" destId="{EEC7292E-30A8-4802-B3DC-448820F5EDB0}" srcOrd="0" destOrd="0" presId="urn:microsoft.com/office/officeart/2005/8/layout/bProcess4"/>
    <dgm:cxn modelId="{CCF169FC-2202-4DDF-9956-12B7CF2CE1FB}" type="presOf" srcId="{F76DB954-4B01-4720-A966-9D6BF352058C}" destId="{6DAAAE3D-CD8F-4672-A3C0-C5D867CFE8A9}" srcOrd="0" destOrd="0" presId="urn:microsoft.com/office/officeart/2005/8/layout/bProcess4"/>
    <dgm:cxn modelId="{BC8B68AC-A24E-44DB-9E94-FCF40BF78862}" type="presParOf" srcId="{EEC7292E-30A8-4802-B3DC-448820F5EDB0}" destId="{D25F5DFF-DBB6-4EEB-B575-DC566FAC9EE4}" srcOrd="0" destOrd="0" presId="urn:microsoft.com/office/officeart/2005/8/layout/bProcess4"/>
    <dgm:cxn modelId="{D03F7C1A-57DE-4CC9-9336-DDF534B7A28E}" type="presParOf" srcId="{D25F5DFF-DBB6-4EEB-B575-DC566FAC9EE4}" destId="{3527B386-396E-4C61-9D12-9FD70845CED9}" srcOrd="0" destOrd="0" presId="urn:microsoft.com/office/officeart/2005/8/layout/bProcess4"/>
    <dgm:cxn modelId="{E919FBB3-7971-4582-A013-0BAD4FE9EB3E}" type="presParOf" srcId="{D25F5DFF-DBB6-4EEB-B575-DC566FAC9EE4}" destId="{99C86D48-D5A4-4D24-9140-2329DD96DF0E}" srcOrd="1" destOrd="0" presId="urn:microsoft.com/office/officeart/2005/8/layout/bProcess4"/>
    <dgm:cxn modelId="{79177ACA-62F5-47AA-9417-1670F9DDE1B7}" type="presParOf" srcId="{EEC7292E-30A8-4802-B3DC-448820F5EDB0}" destId="{A3DD7521-12A0-4700-8958-9F5851C5CE99}" srcOrd="1" destOrd="0" presId="urn:microsoft.com/office/officeart/2005/8/layout/bProcess4"/>
    <dgm:cxn modelId="{8F29AE34-C147-43B5-9238-386CEAB48A46}" type="presParOf" srcId="{EEC7292E-30A8-4802-B3DC-448820F5EDB0}" destId="{C7F2D42B-0B8A-483E-9D9D-9DF943BBD369}" srcOrd="2" destOrd="0" presId="urn:microsoft.com/office/officeart/2005/8/layout/bProcess4"/>
    <dgm:cxn modelId="{B873D121-4992-4813-8E7E-57581D24C9DE}" type="presParOf" srcId="{C7F2D42B-0B8A-483E-9D9D-9DF943BBD369}" destId="{F4630163-DEEC-479D-8997-D675F28BB066}" srcOrd="0" destOrd="0" presId="urn:microsoft.com/office/officeart/2005/8/layout/bProcess4"/>
    <dgm:cxn modelId="{92798F63-7AD3-4F72-8787-9048DDBC4F03}" type="presParOf" srcId="{C7F2D42B-0B8A-483E-9D9D-9DF943BBD369}" destId="{A060E5BE-EF00-431F-9D3E-0FAE35619722}" srcOrd="1" destOrd="0" presId="urn:microsoft.com/office/officeart/2005/8/layout/bProcess4"/>
    <dgm:cxn modelId="{61FEB966-AC41-46D8-AE1B-ACD9653D697F}" type="presParOf" srcId="{EEC7292E-30A8-4802-B3DC-448820F5EDB0}" destId="{6E52C2C2-CCA5-49CD-92CB-2F70B8B1F67B}" srcOrd="3" destOrd="0" presId="urn:microsoft.com/office/officeart/2005/8/layout/bProcess4"/>
    <dgm:cxn modelId="{1D424F82-185E-4868-977E-B380B1945450}" type="presParOf" srcId="{EEC7292E-30A8-4802-B3DC-448820F5EDB0}" destId="{7F4FAB01-9432-4348-A9C9-D4F6336AF432}" srcOrd="4" destOrd="0" presId="urn:microsoft.com/office/officeart/2005/8/layout/bProcess4"/>
    <dgm:cxn modelId="{9BBCB37E-2B1D-405B-B3D9-6877FBDEB91E}" type="presParOf" srcId="{7F4FAB01-9432-4348-A9C9-D4F6336AF432}" destId="{BC5512B3-1B90-45F2-9A9D-4C985CFAB590}" srcOrd="0" destOrd="0" presId="urn:microsoft.com/office/officeart/2005/8/layout/bProcess4"/>
    <dgm:cxn modelId="{FBFA2FEC-FECE-45C1-AECA-C1AA9660A206}" type="presParOf" srcId="{7F4FAB01-9432-4348-A9C9-D4F6336AF432}" destId="{7A697BE9-F0BB-419E-8EBE-7547BE7C2578}" srcOrd="1" destOrd="0" presId="urn:microsoft.com/office/officeart/2005/8/layout/bProcess4"/>
    <dgm:cxn modelId="{EA606468-ED46-4413-9DF8-58F158C79257}" type="presParOf" srcId="{EEC7292E-30A8-4802-B3DC-448820F5EDB0}" destId="{55C1B8DE-894C-41BE-82F8-660B81634898}" srcOrd="5" destOrd="0" presId="urn:microsoft.com/office/officeart/2005/8/layout/bProcess4"/>
    <dgm:cxn modelId="{B37E03DB-ABD5-43B3-B270-C5183AF2AA9E}" type="presParOf" srcId="{EEC7292E-30A8-4802-B3DC-448820F5EDB0}" destId="{A0404B32-69DC-46E7-81DD-DB824FEEB7CB}" srcOrd="6" destOrd="0" presId="urn:microsoft.com/office/officeart/2005/8/layout/bProcess4"/>
    <dgm:cxn modelId="{69A673B1-930A-4F64-BA7A-C571ECB35B00}" type="presParOf" srcId="{A0404B32-69DC-46E7-81DD-DB824FEEB7CB}" destId="{3F868564-22DD-45D3-B719-629FF1B51BB9}" srcOrd="0" destOrd="0" presId="urn:microsoft.com/office/officeart/2005/8/layout/bProcess4"/>
    <dgm:cxn modelId="{E627EE10-B333-4008-B832-66D7387900FD}" type="presParOf" srcId="{A0404B32-69DC-46E7-81DD-DB824FEEB7CB}" destId="{B47D3074-90E5-4067-8D83-47A158792827}" srcOrd="1" destOrd="0" presId="urn:microsoft.com/office/officeart/2005/8/layout/bProcess4"/>
    <dgm:cxn modelId="{179B89C5-D07B-48E6-B772-B108409615C0}" type="presParOf" srcId="{EEC7292E-30A8-4802-B3DC-448820F5EDB0}" destId="{6DAAAE3D-CD8F-4672-A3C0-C5D867CFE8A9}" srcOrd="7" destOrd="0" presId="urn:microsoft.com/office/officeart/2005/8/layout/bProcess4"/>
    <dgm:cxn modelId="{13957809-6397-4BF5-865D-358AEC96C7DB}" type="presParOf" srcId="{EEC7292E-30A8-4802-B3DC-448820F5EDB0}" destId="{084EAA13-8865-45A2-99B5-F74FC4D50C93}" srcOrd="8" destOrd="0" presId="urn:microsoft.com/office/officeart/2005/8/layout/bProcess4"/>
    <dgm:cxn modelId="{7196332C-9EF7-4B6A-BB66-C252FF85EA05}" type="presParOf" srcId="{084EAA13-8865-45A2-99B5-F74FC4D50C93}" destId="{9ABF43D3-95AF-4872-BAA3-C4EFAE85D595}" srcOrd="0" destOrd="0" presId="urn:microsoft.com/office/officeart/2005/8/layout/bProcess4"/>
    <dgm:cxn modelId="{E5C90ACA-B6E5-413E-A4FB-BBABC0DBCEC5}" type="presParOf" srcId="{084EAA13-8865-45A2-99B5-F74FC4D50C93}" destId="{96868FA7-A32C-4953-B593-B1CE9B25AAFF}" srcOrd="1" destOrd="0" presId="urn:microsoft.com/office/officeart/2005/8/layout/bProcess4"/>
    <dgm:cxn modelId="{A1E44CF3-7956-4E72-BB31-06826E2BBB42}" type="presParOf" srcId="{EEC7292E-30A8-4802-B3DC-448820F5EDB0}" destId="{767B637B-756E-4C47-8F6B-9ECB777F6897}" srcOrd="9" destOrd="0" presId="urn:microsoft.com/office/officeart/2005/8/layout/bProcess4"/>
    <dgm:cxn modelId="{8F1FBE8C-B24D-4F4F-880C-690F182E4F64}" type="presParOf" srcId="{EEC7292E-30A8-4802-B3DC-448820F5EDB0}" destId="{FB937CBE-41BE-46C0-8ED5-81F917271FFD}" srcOrd="10" destOrd="0" presId="urn:microsoft.com/office/officeart/2005/8/layout/bProcess4"/>
    <dgm:cxn modelId="{59F06C49-DB6F-43E1-8CE8-64B8627F122B}" type="presParOf" srcId="{FB937CBE-41BE-46C0-8ED5-81F917271FFD}" destId="{B249A507-AF83-4C2C-B2AC-7040533EE2F5}" srcOrd="0" destOrd="0" presId="urn:microsoft.com/office/officeart/2005/8/layout/bProcess4"/>
    <dgm:cxn modelId="{8EDDA337-62FC-4125-A357-B088DF3552AB}" type="presParOf" srcId="{FB937CBE-41BE-46C0-8ED5-81F917271FFD}" destId="{2E6B8E79-3E51-426B-8504-81B224689A64}" srcOrd="1" destOrd="0" presId="urn:microsoft.com/office/officeart/2005/8/layout/bProcess4"/>
    <dgm:cxn modelId="{D24F02B8-C36F-4CB5-9314-815CBDC11F01}" type="presParOf" srcId="{EEC7292E-30A8-4802-B3DC-448820F5EDB0}" destId="{F174CCA0-5CFF-4E60-AE3C-873173C63694}" srcOrd="11" destOrd="0" presId="urn:microsoft.com/office/officeart/2005/8/layout/bProcess4"/>
    <dgm:cxn modelId="{3BCE54B2-22A0-408C-8307-0AB942DD0B77}" type="presParOf" srcId="{EEC7292E-30A8-4802-B3DC-448820F5EDB0}" destId="{0AC7F917-D37B-45D4-84EE-DA56C21A023B}" srcOrd="12" destOrd="0" presId="urn:microsoft.com/office/officeart/2005/8/layout/bProcess4"/>
    <dgm:cxn modelId="{CD801002-4F02-478E-9E84-7152D2AA74E4}" type="presParOf" srcId="{0AC7F917-D37B-45D4-84EE-DA56C21A023B}" destId="{BFAEDD63-9593-4D16-95A4-772FEF994CD5}" srcOrd="0" destOrd="0" presId="urn:microsoft.com/office/officeart/2005/8/layout/bProcess4"/>
    <dgm:cxn modelId="{80C95A11-D347-46B7-B28D-B44610F816ED}" type="presParOf" srcId="{0AC7F917-D37B-45D4-84EE-DA56C21A023B}" destId="{AC249AF9-CF71-42FE-910F-1CF211C256FD}" srcOrd="1" destOrd="0" presId="urn:microsoft.com/office/officeart/2005/8/layout/bProcess4"/>
    <dgm:cxn modelId="{171E60B7-122A-470A-9AEF-8FBB7E18DF1E}" type="presParOf" srcId="{EEC7292E-30A8-4802-B3DC-448820F5EDB0}" destId="{F54384DA-1CA1-4B4B-B23B-D71307590347}" srcOrd="13" destOrd="0" presId="urn:microsoft.com/office/officeart/2005/8/layout/bProcess4"/>
    <dgm:cxn modelId="{5B02C98A-5594-4D84-B1B2-0B9F8D5B8F84}" type="presParOf" srcId="{EEC7292E-30A8-4802-B3DC-448820F5EDB0}" destId="{433611FD-ACA0-44F4-ADC9-EE2A582DD275}" srcOrd="14" destOrd="0" presId="urn:microsoft.com/office/officeart/2005/8/layout/bProcess4"/>
    <dgm:cxn modelId="{19C633F4-09DB-43A0-850D-45C77E084122}" type="presParOf" srcId="{433611FD-ACA0-44F4-ADC9-EE2A582DD275}" destId="{5D70DC1D-8022-4824-AAD6-24F0C54932A9}" srcOrd="0" destOrd="0" presId="urn:microsoft.com/office/officeart/2005/8/layout/bProcess4"/>
    <dgm:cxn modelId="{AAD24E15-FD75-458D-A526-003D35CE843B}" type="presParOf" srcId="{433611FD-ACA0-44F4-ADC9-EE2A582DD275}" destId="{205BD184-40F9-4457-A00F-913217BBDF14}" srcOrd="1" destOrd="0" presId="urn:microsoft.com/office/officeart/2005/8/layout/bProcess4"/>
    <dgm:cxn modelId="{E2398446-F0C5-4D53-B0EB-0686E4BDF723}" type="presParOf" srcId="{EEC7292E-30A8-4802-B3DC-448820F5EDB0}" destId="{44FFEAA6-361C-490F-A446-C0C14E2CE46E}" srcOrd="15" destOrd="0" presId="urn:microsoft.com/office/officeart/2005/8/layout/bProcess4"/>
    <dgm:cxn modelId="{9338175F-13CF-493F-A673-D628D35B91A5}" type="presParOf" srcId="{EEC7292E-30A8-4802-B3DC-448820F5EDB0}" destId="{0965EBAD-CE56-4EBD-8593-8FA105FCB17E}" srcOrd="16" destOrd="0" presId="urn:microsoft.com/office/officeart/2005/8/layout/bProcess4"/>
    <dgm:cxn modelId="{E64BB647-4C78-4193-B3F3-358833F568EE}" type="presParOf" srcId="{0965EBAD-CE56-4EBD-8593-8FA105FCB17E}" destId="{065711D3-C590-4DA5-ADF5-FCF619E4FA8B}" srcOrd="0" destOrd="0" presId="urn:microsoft.com/office/officeart/2005/8/layout/bProcess4"/>
    <dgm:cxn modelId="{86DCFA47-0C1E-4F30-AAA9-785F405D2EFD}" type="presParOf" srcId="{0965EBAD-CE56-4EBD-8593-8FA105FCB17E}" destId="{B4F55EBC-1E75-4DF3-A901-9EB22731E31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AA81FF0-10D0-4CF1-A879-91AFAED9758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3A3605-A60B-468B-9C28-BE058A42E4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Arial Black" panose="020B0A04020102020204" pitchFamily="34" charset="0"/>
            </a:rPr>
            <a:t>Algorithmic Trading</a:t>
          </a:r>
          <a:endParaRPr lang="en-US" dirty="0">
            <a:latin typeface="Arial Black" panose="020B0A04020102020204" pitchFamily="34" charset="0"/>
          </a:endParaRPr>
        </a:p>
      </dgm:t>
    </dgm:pt>
    <dgm:pt modelId="{3823760B-ED37-4706-9637-9835A32A795C}" type="parTrans" cxnId="{A24E750C-4E94-4461-BFF0-D4C1E9C01D0D}">
      <dgm:prSet/>
      <dgm:spPr/>
      <dgm:t>
        <a:bodyPr/>
        <a:lstStyle/>
        <a:p>
          <a:endParaRPr lang="en-US"/>
        </a:p>
      </dgm:t>
    </dgm:pt>
    <dgm:pt modelId="{E72C6E48-23C5-444F-AB8E-44717D03F6C2}" type="sibTrans" cxnId="{A24E750C-4E94-4461-BFF0-D4C1E9C01D0D}">
      <dgm:prSet/>
      <dgm:spPr/>
      <dgm:t>
        <a:bodyPr/>
        <a:lstStyle/>
        <a:p>
          <a:endParaRPr lang="en-US"/>
        </a:p>
      </dgm:t>
    </dgm:pt>
    <dgm:pt modelId="{F520E832-DD23-405D-944D-267819F451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 Nova Light" panose="020B0304020202020204" pitchFamily="34" charset="0"/>
            </a:rPr>
            <a:t>Utilizing LSTM models for algorithmic trading strategies to automate investment decisions.</a:t>
          </a:r>
        </a:p>
      </dgm:t>
    </dgm:pt>
    <dgm:pt modelId="{F17ECF3D-65E6-4110-9CF2-62C14C14A569}" type="parTrans" cxnId="{5F6EF942-6381-4328-8041-55C08446BE42}">
      <dgm:prSet/>
      <dgm:spPr/>
      <dgm:t>
        <a:bodyPr/>
        <a:lstStyle/>
        <a:p>
          <a:endParaRPr lang="en-US"/>
        </a:p>
      </dgm:t>
    </dgm:pt>
    <dgm:pt modelId="{85129CEB-3AB6-4C25-B990-BD9E45519274}" type="sibTrans" cxnId="{5F6EF942-6381-4328-8041-55C08446BE42}">
      <dgm:prSet/>
      <dgm:spPr/>
      <dgm:t>
        <a:bodyPr/>
        <a:lstStyle/>
        <a:p>
          <a:endParaRPr lang="en-US"/>
        </a:p>
      </dgm:t>
    </dgm:pt>
    <dgm:pt modelId="{685E97B8-947E-479C-A104-1588290521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Arial Black" panose="020B0A04020102020204" pitchFamily="34" charset="0"/>
            </a:rPr>
            <a:t>Risk Management</a:t>
          </a:r>
          <a:endParaRPr lang="en-US" dirty="0">
            <a:latin typeface="Arial Black" panose="020B0A04020102020204" pitchFamily="34" charset="0"/>
          </a:endParaRPr>
        </a:p>
      </dgm:t>
    </dgm:pt>
    <dgm:pt modelId="{4C540B99-A47F-4642-8301-D24763A34F58}" type="parTrans" cxnId="{4564EF45-4532-4268-B828-020CF9E58256}">
      <dgm:prSet/>
      <dgm:spPr/>
      <dgm:t>
        <a:bodyPr/>
        <a:lstStyle/>
        <a:p>
          <a:endParaRPr lang="en-US"/>
        </a:p>
      </dgm:t>
    </dgm:pt>
    <dgm:pt modelId="{D3BA9734-729D-465B-8A1A-7C330B3ED2DD}" type="sibTrans" cxnId="{4564EF45-4532-4268-B828-020CF9E58256}">
      <dgm:prSet/>
      <dgm:spPr/>
      <dgm:t>
        <a:bodyPr/>
        <a:lstStyle/>
        <a:p>
          <a:endParaRPr lang="en-US"/>
        </a:p>
      </dgm:t>
    </dgm:pt>
    <dgm:pt modelId="{4A83B1AA-864C-4EDA-9C06-95AE5BF86F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 Nova Light" panose="020B0304020202020204" pitchFamily="34" charset="0"/>
            </a:rPr>
            <a:t>Implementing LSTM-based prediction models to assess and manage investment risks.</a:t>
          </a:r>
        </a:p>
      </dgm:t>
    </dgm:pt>
    <dgm:pt modelId="{B395BF40-888A-40EF-954C-8AF43B190040}" type="parTrans" cxnId="{C9C77A94-7D5E-473D-A12B-F5FD43AD8C54}">
      <dgm:prSet/>
      <dgm:spPr/>
      <dgm:t>
        <a:bodyPr/>
        <a:lstStyle/>
        <a:p>
          <a:endParaRPr lang="en-US"/>
        </a:p>
      </dgm:t>
    </dgm:pt>
    <dgm:pt modelId="{B43F3BF9-8D9E-4801-B741-8087194C31AF}" type="sibTrans" cxnId="{C9C77A94-7D5E-473D-A12B-F5FD43AD8C54}">
      <dgm:prSet/>
      <dgm:spPr/>
      <dgm:t>
        <a:bodyPr/>
        <a:lstStyle/>
        <a:p>
          <a:endParaRPr lang="en-US"/>
        </a:p>
      </dgm:t>
    </dgm:pt>
    <dgm:pt modelId="{DE775D9D-86E7-40CF-B883-382A1635DE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Arial Black" panose="020B0A04020102020204" pitchFamily="34" charset="0"/>
            </a:rPr>
            <a:t>Portfolio Optimization</a:t>
          </a:r>
          <a:endParaRPr lang="en-US" dirty="0">
            <a:latin typeface="Arial Black" panose="020B0A04020102020204" pitchFamily="34" charset="0"/>
          </a:endParaRPr>
        </a:p>
      </dgm:t>
    </dgm:pt>
    <dgm:pt modelId="{9CCD43A5-2816-4BEB-BC4A-F6AD4EE592B0}" type="parTrans" cxnId="{94144F66-752B-48D7-A21C-168132973D14}">
      <dgm:prSet/>
      <dgm:spPr/>
      <dgm:t>
        <a:bodyPr/>
        <a:lstStyle/>
        <a:p>
          <a:endParaRPr lang="en-US"/>
        </a:p>
      </dgm:t>
    </dgm:pt>
    <dgm:pt modelId="{E45260D4-F69D-4E95-97A8-A6441F47AF34}" type="sibTrans" cxnId="{94144F66-752B-48D7-A21C-168132973D14}">
      <dgm:prSet/>
      <dgm:spPr/>
      <dgm:t>
        <a:bodyPr/>
        <a:lstStyle/>
        <a:p>
          <a:endParaRPr lang="en-US"/>
        </a:p>
      </dgm:t>
    </dgm:pt>
    <dgm:pt modelId="{7A26216B-379F-4213-9C1F-399A95DAA8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 Nova Light" panose="020B0304020202020204" pitchFamily="34" charset="0"/>
            </a:rPr>
            <a:t>Applying LSTM predictions to optimize investment portfolios and maximize returns.</a:t>
          </a:r>
        </a:p>
      </dgm:t>
    </dgm:pt>
    <dgm:pt modelId="{6464EDD4-BC98-499E-9E73-257B94A057CB}" type="parTrans" cxnId="{79A41F2E-B7DC-4366-862D-D2BFF2A7AD4D}">
      <dgm:prSet/>
      <dgm:spPr/>
      <dgm:t>
        <a:bodyPr/>
        <a:lstStyle/>
        <a:p>
          <a:endParaRPr lang="en-US"/>
        </a:p>
      </dgm:t>
    </dgm:pt>
    <dgm:pt modelId="{4475FEF1-EF96-4242-B18F-F46A288D8523}" type="sibTrans" cxnId="{79A41F2E-B7DC-4366-862D-D2BFF2A7AD4D}">
      <dgm:prSet/>
      <dgm:spPr/>
      <dgm:t>
        <a:bodyPr/>
        <a:lstStyle/>
        <a:p>
          <a:endParaRPr lang="en-US"/>
        </a:p>
      </dgm:t>
    </dgm:pt>
    <dgm:pt modelId="{AF8C390E-EF13-48B1-8251-C6BA3A1CD3BA}" type="pres">
      <dgm:prSet presAssocID="{3AA81FF0-10D0-4CF1-A879-91AFAED97583}" presName="root" presStyleCnt="0">
        <dgm:presLayoutVars>
          <dgm:dir/>
          <dgm:resizeHandles val="exact"/>
        </dgm:presLayoutVars>
      </dgm:prSet>
      <dgm:spPr/>
    </dgm:pt>
    <dgm:pt modelId="{4A779D01-6351-4FFE-BCDF-E171AE474E44}" type="pres">
      <dgm:prSet presAssocID="{F73A3605-A60B-468B-9C28-BE058A42E4E8}" presName="compNode" presStyleCnt="0"/>
      <dgm:spPr/>
    </dgm:pt>
    <dgm:pt modelId="{35FC9255-7799-4B2A-B656-1D07757906DC}" type="pres">
      <dgm:prSet presAssocID="{F73A3605-A60B-468B-9C28-BE058A42E4E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3AF9356-C098-4017-8E53-C955B9A5B224}" type="pres">
      <dgm:prSet presAssocID="{F73A3605-A60B-468B-9C28-BE058A42E4E8}" presName="spaceRect" presStyleCnt="0"/>
      <dgm:spPr/>
    </dgm:pt>
    <dgm:pt modelId="{C5ABED6A-B85A-4869-88E2-AC8478A115E4}" type="pres">
      <dgm:prSet presAssocID="{F73A3605-A60B-468B-9C28-BE058A42E4E8}" presName="textRect" presStyleLbl="revTx" presStyleIdx="0" presStyleCnt="6">
        <dgm:presLayoutVars>
          <dgm:chMax val="1"/>
          <dgm:chPref val="1"/>
        </dgm:presLayoutVars>
      </dgm:prSet>
      <dgm:spPr/>
    </dgm:pt>
    <dgm:pt modelId="{E85E592F-E298-48BF-AFA1-848CDAEA34B1}" type="pres">
      <dgm:prSet presAssocID="{E72C6E48-23C5-444F-AB8E-44717D03F6C2}" presName="sibTrans" presStyleCnt="0"/>
      <dgm:spPr/>
    </dgm:pt>
    <dgm:pt modelId="{10F634FD-C226-4D0F-BD34-1561F7E0712C}" type="pres">
      <dgm:prSet presAssocID="{F520E832-DD23-405D-944D-267819F451DA}" presName="compNode" presStyleCnt="0"/>
      <dgm:spPr/>
    </dgm:pt>
    <dgm:pt modelId="{6542ACA9-BDAD-49DF-95AC-CE95F75858C1}" type="pres">
      <dgm:prSet presAssocID="{F520E832-DD23-405D-944D-267819F451D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2ACA38E-915D-476D-9B2B-E494BECC6DC7}" type="pres">
      <dgm:prSet presAssocID="{F520E832-DD23-405D-944D-267819F451DA}" presName="spaceRect" presStyleCnt="0"/>
      <dgm:spPr/>
    </dgm:pt>
    <dgm:pt modelId="{72761551-1CAE-4B41-9957-ED69318E4D00}" type="pres">
      <dgm:prSet presAssocID="{F520E832-DD23-405D-944D-267819F451DA}" presName="textRect" presStyleLbl="revTx" presStyleIdx="1" presStyleCnt="6">
        <dgm:presLayoutVars>
          <dgm:chMax val="1"/>
          <dgm:chPref val="1"/>
        </dgm:presLayoutVars>
      </dgm:prSet>
      <dgm:spPr/>
    </dgm:pt>
    <dgm:pt modelId="{FA82B746-FB9F-458E-936A-1E577CEFED0B}" type="pres">
      <dgm:prSet presAssocID="{85129CEB-3AB6-4C25-B990-BD9E45519274}" presName="sibTrans" presStyleCnt="0"/>
      <dgm:spPr/>
    </dgm:pt>
    <dgm:pt modelId="{E311C040-8345-4482-92C8-1F1A3E93047B}" type="pres">
      <dgm:prSet presAssocID="{685E97B8-947E-479C-A104-158829052127}" presName="compNode" presStyleCnt="0"/>
      <dgm:spPr/>
    </dgm:pt>
    <dgm:pt modelId="{DD96C31A-9AE1-42AB-BC95-2BDCFC665A2C}" type="pres">
      <dgm:prSet presAssocID="{685E97B8-947E-479C-A104-15882905212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F6DF74E6-A371-44E3-96F7-A7D52C3E7CE1}" type="pres">
      <dgm:prSet presAssocID="{685E97B8-947E-479C-A104-158829052127}" presName="spaceRect" presStyleCnt="0"/>
      <dgm:spPr/>
    </dgm:pt>
    <dgm:pt modelId="{F39F8EC1-43C0-453D-83A3-D5E0C8B4D01C}" type="pres">
      <dgm:prSet presAssocID="{685E97B8-947E-479C-A104-158829052127}" presName="textRect" presStyleLbl="revTx" presStyleIdx="2" presStyleCnt="6">
        <dgm:presLayoutVars>
          <dgm:chMax val="1"/>
          <dgm:chPref val="1"/>
        </dgm:presLayoutVars>
      </dgm:prSet>
      <dgm:spPr/>
    </dgm:pt>
    <dgm:pt modelId="{7235C702-5289-4A62-BA89-5BABDD54DB36}" type="pres">
      <dgm:prSet presAssocID="{D3BA9734-729D-465B-8A1A-7C330B3ED2DD}" presName="sibTrans" presStyleCnt="0"/>
      <dgm:spPr/>
    </dgm:pt>
    <dgm:pt modelId="{516FEBBC-C2EE-4BDC-9A9A-CC437B6C0382}" type="pres">
      <dgm:prSet presAssocID="{4A83B1AA-864C-4EDA-9C06-95AE5BF86FA6}" presName="compNode" presStyleCnt="0"/>
      <dgm:spPr/>
    </dgm:pt>
    <dgm:pt modelId="{9EB02254-73E8-4ABA-9592-2E70380AB5C0}" type="pres">
      <dgm:prSet presAssocID="{4A83B1AA-864C-4EDA-9C06-95AE5BF86FA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3CB22880-BB76-4839-9D09-E8AEEF73F328}" type="pres">
      <dgm:prSet presAssocID="{4A83B1AA-864C-4EDA-9C06-95AE5BF86FA6}" presName="spaceRect" presStyleCnt="0"/>
      <dgm:spPr/>
    </dgm:pt>
    <dgm:pt modelId="{73161698-C6A8-421F-B406-F665EBC573EC}" type="pres">
      <dgm:prSet presAssocID="{4A83B1AA-864C-4EDA-9C06-95AE5BF86FA6}" presName="textRect" presStyleLbl="revTx" presStyleIdx="3" presStyleCnt="6">
        <dgm:presLayoutVars>
          <dgm:chMax val="1"/>
          <dgm:chPref val="1"/>
        </dgm:presLayoutVars>
      </dgm:prSet>
      <dgm:spPr/>
    </dgm:pt>
    <dgm:pt modelId="{3542554F-E250-441E-8910-A5F56F0F34C9}" type="pres">
      <dgm:prSet presAssocID="{B43F3BF9-8D9E-4801-B741-8087194C31AF}" presName="sibTrans" presStyleCnt="0"/>
      <dgm:spPr/>
    </dgm:pt>
    <dgm:pt modelId="{9529F6AD-7550-49AF-B933-723C7A56EFA7}" type="pres">
      <dgm:prSet presAssocID="{DE775D9D-86E7-40CF-B883-382A1635DE77}" presName="compNode" presStyleCnt="0"/>
      <dgm:spPr/>
    </dgm:pt>
    <dgm:pt modelId="{463DBAB6-EC20-4C9A-8124-2294A91C4C79}" type="pres">
      <dgm:prSet presAssocID="{DE775D9D-86E7-40CF-B883-382A1635DE7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66C8C02-0B3D-4FAA-98EA-5AE2BE57D0B4}" type="pres">
      <dgm:prSet presAssocID="{DE775D9D-86E7-40CF-B883-382A1635DE77}" presName="spaceRect" presStyleCnt="0"/>
      <dgm:spPr/>
    </dgm:pt>
    <dgm:pt modelId="{A7500B90-B469-4001-88C5-FDC48030C976}" type="pres">
      <dgm:prSet presAssocID="{DE775D9D-86E7-40CF-B883-382A1635DE77}" presName="textRect" presStyleLbl="revTx" presStyleIdx="4" presStyleCnt="6">
        <dgm:presLayoutVars>
          <dgm:chMax val="1"/>
          <dgm:chPref val="1"/>
        </dgm:presLayoutVars>
      </dgm:prSet>
      <dgm:spPr/>
    </dgm:pt>
    <dgm:pt modelId="{5F0B9359-E553-45EE-8E6F-4FC41E54FD12}" type="pres">
      <dgm:prSet presAssocID="{E45260D4-F69D-4E95-97A8-A6441F47AF34}" presName="sibTrans" presStyleCnt="0"/>
      <dgm:spPr/>
    </dgm:pt>
    <dgm:pt modelId="{0B35E532-B41A-4025-BFB9-1A04639D3737}" type="pres">
      <dgm:prSet presAssocID="{7A26216B-379F-4213-9C1F-399A95DAA824}" presName="compNode" presStyleCnt="0"/>
      <dgm:spPr/>
    </dgm:pt>
    <dgm:pt modelId="{908A13AB-8B44-40D4-AC9F-76C2C6D27D10}" type="pres">
      <dgm:prSet presAssocID="{7A26216B-379F-4213-9C1F-399A95DAA82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4669574-03D7-49DC-B98B-11D99059EBF3}" type="pres">
      <dgm:prSet presAssocID="{7A26216B-379F-4213-9C1F-399A95DAA824}" presName="spaceRect" presStyleCnt="0"/>
      <dgm:spPr/>
    </dgm:pt>
    <dgm:pt modelId="{BD51CDB0-7EF2-46E6-93DD-546C0A08870E}" type="pres">
      <dgm:prSet presAssocID="{7A26216B-379F-4213-9C1F-399A95DAA82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49B5D07-15E5-4DD6-9436-A61D6730505D}" type="presOf" srcId="{DE775D9D-86E7-40CF-B883-382A1635DE77}" destId="{A7500B90-B469-4001-88C5-FDC48030C976}" srcOrd="0" destOrd="0" presId="urn:microsoft.com/office/officeart/2018/2/layout/IconLabelList"/>
    <dgm:cxn modelId="{A24E750C-4E94-4461-BFF0-D4C1E9C01D0D}" srcId="{3AA81FF0-10D0-4CF1-A879-91AFAED97583}" destId="{F73A3605-A60B-468B-9C28-BE058A42E4E8}" srcOrd="0" destOrd="0" parTransId="{3823760B-ED37-4706-9637-9835A32A795C}" sibTransId="{E72C6E48-23C5-444F-AB8E-44717D03F6C2}"/>
    <dgm:cxn modelId="{79A41F2E-B7DC-4366-862D-D2BFF2A7AD4D}" srcId="{3AA81FF0-10D0-4CF1-A879-91AFAED97583}" destId="{7A26216B-379F-4213-9C1F-399A95DAA824}" srcOrd="5" destOrd="0" parTransId="{6464EDD4-BC98-499E-9E73-257B94A057CB}" sibTransId="{4475FEF1-EF96-4242-B18F-F46A288D8523}"/>
    <dgm:cxn modelId="{B88F0F3F-B45F-4FB3-ABB3-800F537919FF}" type="presOf" srcId="{F73A3605-A60B-468B-9C28-BE058A42E4E8}" destId="{C5ABED6A-B85A-4869-88E2-AC8478A115E4}" srcOrd="0" destOrd="0" presId="urn:microsoft.com/office/officeart/2018/2/layout/IconLabelList"/>
    <dgm:cxn modelId="{5F6EF942-6381-4328-8041-55C08446BE42}" srcId="{3AA81FF0-10D0-4CF1-A879-91AFAED97583}" destId="{F520E832-DD23-405D-944D-267819F451DA}" srcOrd="1" destOrd="0" parTransId="{F17ECF3D-65E6-4110-9CF2-62C14C14A569}" sibTransId="{85129CEB-3AB6-4C25-B990-BD9E45519274}"/>
    <dgm:cxn modelId="{4564EF45-4532-4268-B828-020CF9E58256}" srcId="{3AA81FF0-10D0-4CF1-A879-91AFAED97583}" destId="{685E97B8-947E-479C-A104-158829052127}" srcOrd="2" destOrd="0" parTransId="{4C540B99-A47F-4642-8301-D24763A34F58}" sibTransId="{D3BA9734-729D-465B-8A1A-7C330B3ED2DD}"/>
    <dgm:cxn modelId="{94144F66-752B-48D7-A21C-168132973D14}" srcId="{3AA81FF0-10D0-4CF1-A879-91AFAED97583}" destId="{DE775D9D-86E7-40CF-B883-382A1635DE77}" srcOrd="4" destOrd="0" parTransId="{9CCD43A5-2816-4BEB-BC4A-F6AD4EE592B0}" sibTransId="{E45260D4-F69D-4E95-97A8-A6441F47AF34}"/>
    <dgm:cxn modelId="{DE7BE269-986C-493E-876F-834DBE4E7C81}" type="presOf" srcId="{3AA81FF0-10D0-4CF1-A879-91AFAED97583}" destId="{AF8C390E-EF13-48B1-8251-C6BA3A1CD3BA}" srcOrd="0" destOrd="0" presId="urn:microsoft.com/office/officeart/2018/2/layout/IconLabelList"/>
    <dgm:cxn modelId="{EC9D3973-097C-4F7D-A1B4-D023F0DA533D}" type="presOf" srcId="{4A83B1AA-864C-4EDA-9C06-95AE5BF86FA6}" destId="{73161698-C6A8-421F-B406-F665EBC573EC}" srcOrd="0" destOrd="0" presId="urn:microsoft.com/office/officeart/2018/2/layout/IconLabelList"/>
    <dgm:cxn modelId="{2D2BF27F-C8A4-4300-BE10-E3957AD88D99}" type="presOf" srcId="{F520E832-DD23-405D-944D-267819F451DA}" destId="{72761551-1CAE-4B41-9957-ED69318E4D00}" srcOrd="0" destOrd="0" presId="urn:microsoft.com/office/officeart/2018/2/layout/IconLabelList"/>
    <dgm:cxn modelId="{142EC188-B353-4698-B68B-59941E8912D9}" type="presOf" srcId="{685E97B8-947E-479C-A104-158829052127}" destId="{F39F8EC1-43C0-453D-83A3-D5E0C8B4D01C}" srcOrd="0" destOrd="0" presId="urn:microsoft.com/office/officeart/2018/2/layout/IconLabelList"/>
    <dgm:cxn modelId="{C9C77A94-7D5E-473D-A12B-F5FD43AD8C54}" srcId="{3AA81FF0-10D0-4CF1-A879-91AFAED97583}" destId="{4A83B1AA-864C-4EDA-9C06-95AE5BF86FA6}" srcOrd="3" destOrd="0" parTransId="{B395BF40-888A-40EF-954C-8AF43B190040}" sibTransId="{B43F3BF9-8D9E-4801-B741-8087194C31AF}"/>
    <dgm:cxn modelId="{E8CE74B0-A7D1-4CB1-B9C2-B2F64860C24C}" type="presOf" srcId="{7A26216B-379F-4213-9C1F-399A95DAA824}" destId="{BD51CDB0-7EF2-46E6-93DD-546C0A08870E}" srcOrd="0" destOrd="0" presId="urn:microsoft.com/office/officeart/2018/2/layout/IconLabelList"/>
    <dgm:cxn modelId="{B339519A-50CB-4F16-834F-DC90AF384409}" type="presParOf" srcId="{AF8C390E-EF13-48B1-8251-C6BA3A1CD3BA}" destId="{4A779D01-6351-4FFE-BCDF-E171AE474E44}" srcOrd="0" destOrd="0" presId="urn:microsoft.com/office/officeart/2018/2/layout/IconLabelList"/>
    <dgm:cxn modelId="{B6D37B93-678E-46B9-AEDC-940286B5DCAA}" type="presParOf" srcId="{4A779D01-6351-4FFE-BCDF-E171AE474E44}" destId="{35FC9255-7799-4B2A-B656-1D07757906DC}" srcOrd="0" destOrd="0" presId="urn:microsoft.com/office/officeart/2018/2/layout/IconLabelList"/>
    <dgm:cxn modelId="{EA2E9D71-BA82-4361-882E-F327AEC20E77}" type="presParOf" srcId="{4A779D01-6351-4FFE-BCDF-E171AE474E44}" destId="{F3AF9356-C098-4017-8E53-C955B9A5B224}" srcOrd="1" destOrd="0" presId="urn:microsoft.com/office/officeart/2018/2/layout/IconLabelList"/>
    <dgm:cxn modelId="{64454DF4-EFED-46DA-BC0C-0EFDE2EEE8F3}" type="presParOf" srcId="{4A779D01-6351-4FFE-BCDF-E171AE474E44}" destId="{C5ABED6A-B85A-4869-88E2-AC8478A115E4}" srcOrd="2" destOrd="0" presId="urn:microsoft.com/office/officeart/2018/2/layout/IconLabelList"/>
    <dgm:cxn modelId="{D11FDEBE-A094-4B74-8598-7E32445E269D}" type="presParOf" srcId="{AF8C390E-EF13-48B1-8251-C6BA3A1CD3BA}" destId="{E85E592F-E298-48BF-AFA1-848CDAEA34B1}" srcOrd="1" destOrd="0" presId="urn:microsoft.com/office/officeart/2018/2/layout/IconLabelList"/>
    <dgm:cxn modelId="{6AB44F6E-5B7D-4F89-94A3-AEF9942C7FD5}" type="presParOf" srcId="{AF8C390E-EF13-48B1-8251-C6BA3A1CD3BA}" destId="{10F634FD-C226-4D0F-BD34-1561F7E0712C}" srcOrd="2" destOrd="0" presId="urn:microsoft.com/office/officeart/2018/2/layout/IconLabelList"/>
    <dgm:cxn modelId="{C747A85D-3070-44C6-96BE-FAC1AD5A2FB8}" type="presParOf" srcId="{10F634FD-C226-4D0F-BD34-1561F7E0712C}" destId="{6542ACA9-BDAD-49DF-95AC-CE95F75858C1}" srcOrd="0" destOrd="0" presId="urn:microsoft.com/office/officeart/2018/2/layout/IconLabelList"/>
    <dgm:cxn modelId="{C4DCA968-5DB6-4A59-A82B-B7F0BD9A12D4}" type="presParOf" srcId="{10F634FD-C226-4D0F-BD34-1561F7E0712C}" destId="{C2ACA38E-915D-476D-9B2B-E494BECC6DC7}" srcOrd="1" destOrd="0" presId="urn:microsoft.com/office/officeart/2018/2/layout/IconLabelList"/>
    <dgm:cxn modelId="{74FAE2CB-2537-4714-8628-35EC50A500E1}" type="presParOf" srcId="{10F634FD-C226-4D0F-BD34-1561F7E0712C}" destId="{72761551-1CAE-4B41-9957-ED69318E4D00}" srcOrd="2" destOrd="0" presId="urn:microsoft.com/office/officeart/2018/2/layout/IconLabelList"/>
    <dgm:cxn modelId="{8788822D-128B-4D3F-B194-2BDA0FBA7BD2}" type="presParOf" srcId="{AF8C390E-EF13-48B1-8251-C6BA3A1CD3BA}" destId="{FA82B746-FB9F-458E-936A-1E577CEFED0B}" srcOrd="3" destOrd="0" presId="urn:microsoft.com/office/officeart/2018/2/layout/IconLabelList"/>
    <dgm:cxn modelId="{BEB40814-D67A-4AB8-825E-031E033C36A8}" type="presParOf" srcId="{AF8C390E-EF13-48B1-8251-C6BA3A1CD3BA}" destId="{E311C040-8345-4482-92C8-1F1A3E93047B}" srcOrd="4" destOrd="0" presId="urn:microsoft.com/office/officeart/2018/2/layout/IconLabelList"/>
    <dgm:cxn modelId="{15999A15-596A-4DDE-9D7D-5B9930B50B4D}" type="presParOf" srcId="{E311C040-8345-4482-92C8-1F1A3E93047B}" destId="{DD96C31A-9AE1-42AB-BC95-2BDCFC665A2C}" srcOrd="0" destOrd="0" presId="urn:microsoft.com/office/officeart/2018/2/layout/IconLabelList"/>
    <dgm:cxn modelId="{7046D914-DD59-4651-A5B5-C2B4DAA3A86B}" type="presParOf" srcId="{E311C040-8345-4482-92C8-1F1A3E93047B}" destId="{F6DF74E6-A371-44E3-96F7-A7D52C3E7CE1}" srcOrd="1" destOrd="0" presId="urn:microsoft.com/office/officeart/2018/2/layout/IconLabelList"/>
    <dgm:cxn modelId="{2496A922-B008-4540-99A4-D1D540F8D371}" type="presParOf" srcId="{E311C040-8345-4482-92C8-1F1A3E93047B}" destId="{F39F8EC1-43C0-453D-83A3-D5E0C8B4D01C}" srcOrd="2" destOrd="0" presId="urn:microsoft.com/office/officeart/2018/2/layout/IconLabelList"/>
    <dgm:cxn modelId="{E7BD89C3-8DD0-4E85-AFB2-25BF05C48D26}" type="presParOf" srcId="{AF8C390E-EF13-48B1-8251-C6BA3A1CD3BA}" destId="{7235C702-5289-4A62-BA89-5BABDD54DB36}" srcOrd="5" destOrd="0" presId="urn:microsoft.com/office/officeart/2018/2/layout/IconLabelList"/>
    <dgm:cxn modelId="{9AEA0C5F-0A69-47E9-A762-996701D92F09}" type="presParOf" srcId="{AF8C390E-EF13-48B1-8251-C6BA3A1CD3BA}" destId="{516FEBBC-C2EE-4BDC-9A9A-CC437B6C0382}" srcOrd="6" destOrd="0" presId="urn:microsoft.com/office/officeart/2018/2/layout/IconLabelList"/>
    <dgm:cxn modelId="{68F20F95-F2CE-4872-B912-798D5DD66020}" type="presParOf" srcId="{516FEBBC-C2EE-4BDC-9A9A-CC437B6C0382}" destId="{9EB02254-73E8-4ABA-9592-2E70380AB5C0}" srcOrd="0" destOrd="0" presId="urn:microsoft.com/office/officeart/2018/2/layout/IconLabelList"/>
    <dgm:cxn modelId="{AEE6AA57-0424-4FF0-B56A-17B2D0B5491E}" type="presParOf" srcId="{516FEBBC-C2EE-4BDC-9A9A-CC437B6C0382}" destId="{3CB22880-BB76-4839-9D09-E8AEEF73F328}" srcOrd="1" destOrd="0" presId="urn:microsoft.com/office/officeart/2018/2/layout/IconLabelList"/>
    <dgm:cxn modelId="{0E777D9F-0D2F-4031-8089-7D36E273C491}" type="presParOf" srcId="{516FEBBC-C2EE-4BDC-9A9A-CC437B6C0382}" destId="{73161698-C6A8-421F-B406-F665EBC573EC}" srcOrd="2" destOrd="0" presId="urn:microsoft.com/office/officeart/2018/2/layout/IconLabelList"/>
    <dgm:cxn modelId="{54B2550B-1248-4DE9-9904-F333F5062831}" type="presParOf" srcId="{AF8C390E-EF13-48B1-8251-C6BA3A1CD3BA}" destId="{3542554F-E250-441E-8910-A5F56F0F34C9}" srcOrd="7" destOrd="0" presId="urn:microsoft.com/office/officeart/2018/2/layout/IconLabelList"/>
    <dgm:cxn modelId="{C652A1B3-229C-46D5-9B5E-0744463446C4}" type="presParOf" srcId="{AF8C390E-EF13-48B1-8251-C6BA3A1CD3BA}" destId="{9529F6AD-7550-49AF-B933-723C7A56EFA7}" srcOrd="8" destOrd="0" presId="urn:microsoft.com/office/officeart/2018/2/layout/IconLabelList"/>
    <dgm:cxn modelId="{9B9819E3-E92F-464B-9962-71E641167B8E}" type="presParOf" srcId="{9529F6AD-7550-49AF-B933-723C7A56EFA7}" destId="{463DBAB6-EC20-4C9A-8124-2294A91C4C79}" srcOrd="0" destOrd="0" presId="urn:microsoft.com/office/officeart/2018/2/layout/IconLabelList"/>
    <dgm:cxn modelId="{5C8B0545-F125-462E-9713-7798C7874944}" type="presParOf" srcId="{9529F6AD-7550-49AF-B933-723C7A56EFA7}" destId="{366C8C02-0B3D-4FAA-98EA-5AE2BE57D0B4}" srcOrd="1" destOrd="0" presId="urn:microsoft.com/office/officeart/2018/2/layout/IconLabelList"/>
    <dgm:cxn modelId="{AE32321E-BCA1-49AE-8B8E-7DB41D2EB2F3}" type="presParOf" srcId="{9529F6AD-7550-49AF-B933-723C7A56EFA7}" destId="{A7500B90-B469-4001-88C5-FDC48030C976}" srcOrd="2" destOrd="0" presId="urn:microsoft.com/office/officeart/2018/2/layout/IconLabelList"/>
    <dgm:cxn modelId="{9290BD08-7148-485E-BC08-EBFC8447B917}" type="presParOf" srcId="{AF8C390E-EF13-48B1-8251-C6BA3A1CD3BA}" destId="{5F0B9359-E553-45EE-8E6F-4FC41E54FD12}" srcOrd="9" destOrd="0" presId="urn:microsoft.com/office/officeart/2018/2/layout/IconLabelList"/>
    <dgm:cxn modelId="{049BC144-C16A-44C0-9760-547EF44F56C9}" type="presParOf" srcId="{AF8C390E-EF13-48B1-8251-C6BA3A1CD3BA}" destId="{0B35E532-B41A-4025-BFB9-1A04639D3737}" srcOrd="10" destOrd="0" presId="urn:microsoft.com/office/officeart/2018/2/layout/IconLabelList"/>
    <dgm:cxn modelId="{CDCE5013-B79B-4E7B-B0D0-4BB210295BA7}" type="presParOf" srcId="{0B35E532-B41A-4025-BFB9-1A04639D3737}" destId="{908A13AB-8B44-40D4-AC9F-76C2C6D27D10}" srcOrd="0" destOrd="0" presId="urn:microsoft.com/office/officeart/2018/2/layout/IconLabelList"/>
    <dgm:cxn modelId="{E81B4157-FD2F-4BB8-93B9-756FC0DC490B}" type="presParOf" srcId="{0B35E532-B41A-4025-BFB9-1A04639D3737}" destId="{64669574-03D7-49DC-B98B-11D99059EBF3}" srcOrd="1" destOrd="0" presId="urn:microsoft.com/office/officeart/2018/2/layout/IconLabelList"/>
    <dgm:cxn modelId="{A37F8D7B-8B9F-4F5E-9D67-896EDDC453E3}" type="presParOf" srcId="{0B35E532-B41A-4025-BFB9-1A04639D3737}" destId="{BD51CDB0-7EF2-46E6-93DD-546C0A08870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F8D4D93-AF37-4766-A248-1C096CF4D5BA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43E7431-916D-4E72-84CC-D4F252E316B7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0F68076A-6740-4EAC-9256-81C54A0AB843}" type="parTrans" cxnId="{4FAE36B0-4943-4903-AD93-69CE7A15EED2}">
      <dgm:prSet/>
      <dgm:spPr/>
      <dgm:t>
        <a:bodyPr/>
        <a:lstStyle/>
        <a:p>
          <a:endParaRPr lang="en-US"/>
        </a:p>
      </dgm:t>
    </dgm:pt>
    <dgm:pt modelId="{5D8674E5-9BEA-44F1-BAC2-3ECBEF6A07D3}" type="sibTrans" cxnId="{4FAE36B0-4943-4903-AD93-69CE7A15EED2}">
      <dgm:prSet/>
      <dgm:spPr/>
      <dgm:t>
        <a:bodyPr/>
        <a:lstStyle/>
        <a:p>
          <a:endParaRPr lang="en-US"/>
        </a:p>
      </dgm:t>
    </dgm:pt>
    <dgm:pt modelId="{B9E61390-04C7-400B-9E74-54294E640779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Ethical Use of Predictions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AE647EDA-A3A8-4553-A309-E6CC2C0ED78F}" type="parTrans" cxnId="{156CF834-E845-42D5-853F-9A5C9580AC8B}">
      <dgm:prSet/>
      <dgm:spPr/>
      <dgm:t>
        <a:bodyPr/>
        <a:lstStyle/>
        <a:p>
          <a:endParaRPr lang="en-US"/>
        </a:p>
      </dgm:t>
    </dgm:pt>
    <dgm:pt modelId="{0B83936C-B3A6-49BC-B7CD-B19E13F4F692}" type="sibTrans" cxnId="{156CF834-E845-42D5-853F-9A5C9580AC8B}">
      <dgm:prSet/>
      <dgm:spPr/>
      <dgm:t>
        <a:bodyPr/>
        <a:lstStyle/>
        <a:p>
          <a:endParaRPr lang="en-US"/>
        </a:p>
      </dgm:t>
    </dgm:pt>
    <dgm:pt modelId="{2B3FF818-ACC7-411A-B2C4-6CA1A57F9B9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Addressing ethical concerns related to using LSTM predictions for trading and investment decisions.</a:t>
          </a:r>
        </a:p>
      </dgm:t>
    </dgm:pt>
    <dgm:pt modelId="{34C486E2-228C-4575-96BC-0AB6BB302509}" type="parTrans" cxnId="{6FC0516E-692E-4A06-ACD7-13034488B8ED}">
      <dgm:prSet/>
      <dgm:spPr/>
      <dgm:t>
        <a:bodyPr/>
        <a:lstStyle/>
        <a:p>
          <a:endParaRPr lang="en-US"/>
        </a:p>
      </dgm:t>
    </dgm:pt>
    <dgm:pt modelId="{214D9FEC-6943-43FA-B354-5881EC895784}" type="sibTrans" cxnId="{6FC0516E-692E-4A06-ACD7-13034488B8ED}">
      <dgm:prSet/>
      <dgm:spPr/>
      <dgm:t>
        <a:bodyPr/>
        <a:lstStyle/>
        <a:p>
          <a:endParaRPr lang="en-US"/>
        </a:p>
      </dgm:t>
    </dgm:pt>
    <dgm:pt modelId="{BA84F85A-79E9-4D1A-BEAA-D13DE895E6C7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41464518-3D61-4043-8D49-EA6E5BF42CD6}" type="parTrans" cxnId="{E5593431-B050-4AC7-9201-B475F43455F7}">
      <dgm:prSet/>
      <dgm:spPr/>
      <dgm:t>
        <a:bodyPr/>
        <a:lstStyle/>
        <a:p>
          <a:endParaRPr lang="en-US"/>
        </a:p>
      </dgm:t>
    </dgm:pt>
    <dgm:pt modelId="{88F89877-CFD7-47D8-A8BD-AD4F324E6A26}" type="sibTrans" cxnId="{E5593431-B050-4AC7-9201-B475F43455F7}">
      <dgm:prSet/>
      <dgm:spPr/>
      <dgm:t>
        <a:bodyPr/>
        <a:lstStyle/>
        <a:p>
          <a:endParaRPr lang="en-US"/>
        </a:p>
      </dgm:t>
    </dgm:pt>
    <dgm:pt modelId="{E9C9AC32-CEDF-4AA6-9BFA-44FCF3FB6248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Limitations of LSTM Models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0B44B32B-3349-4A2B-BCA8-6789FB4B6D34}" type="parTrans" cxnId="{BC88BBB9-4F12-40B3-B4E5-E195DFFFF2E9}">
      <dgm:prSet/>
      <dgm:spPr/>
      <dgm:t>
        <a:bodyPr/>
        <a:lstStyle/>
        <a:p>
          <a:endParaRPr lang="en-US"/>
        </a:p>
      </dgm:t>
    </dgm:pt>
    <dgm:pt modelId="{A49A8C7B-7653-4258-B719-E67B4D6E7E7F}" type="sibTrans" cxnId="{BC88BBB9-4F12-40B3-B4E5-E195DFFFF2E9}">
      <dgm:prSet/>
      <dgm:spPr/>
      <dgm:t>
        <a:bodyPr/>
        <a:lstStyle/>
        <a:p>
          <a:endParaRPr lang="en-US"/>
        </a:p>
      </dgm:t>
    </dgm:pt>
    <dgm:pt modelId="{69CD29B5-124E-4C09-8312-D0F9DB6DC9FE}">
      <dgm:prSet custT="1"/>
      <dgm:spPr/>
      <dgm:t>
        <a:bodyPr/>
        <a:lstStyle/>
        <a:p>
          <a:r>
            <a:rPr lang="en-US" sz="900" dirty="0">
              <a:solidFill>
                <a:schemeClr val="tx1"/>
              </a:solidFill>
              <a:latin typeface="Arial Nova Light" panose="020B0304020202020204" pitchFamily="34" charset="0"/>
            </a:rPr>
            <a:t>Discussing the limitations of LSTM models in stock prediction, such as the impact of unexpected events and market fluctuations.</a:t>
          </a:r>
        </a:p>
      </dgm:t>
    </dgm:pt>
    <dgm:pt modelId="{57AE7C46-1880-40AF-8993-921651154407}" type="parTrans" cxnId="{8F178B92-3E7F-4869-A497-AE2E5A3C6309}">
      <dgm:prSet/>
      <dgm:spPr/>
      <dgm:t>
        <a:bodyPr/>
        <a:lstStyle/>
        <a:p>
          <a:endParaRPr lang="en-US"/>
        </a:p>
      </dgm:t>
    </dgm:pt>
    <dgm:pt modelId="{EC1EA466-4CAC-4503-BBED-3CDDA5CB4297}" type="sibTrans" cxnId="{8F178B92-3E7F-4869-A497-AE2E5A3C6309}">
      <dgm:prSet/>
      <dgm:spPr/>
      <dgm:t>
        <a:bodyPr/>
        <a:lstStyle/>
        <a:p>
          <a:endParaRPr lang="en-US"/>
        </a:p>
      </dgm:t>
    </dgm:pt>
    <dgm:pt modelId="{EF3040FF-3DDA-40EF-B343-8A2A78F51B8D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C5FA2B0E-EF67-426B-A323-B1332A5A4421}" type="parTrans" cxnId="{A3DB5F96-BFAE-4BE1-B258-2756F445F1AF}">
      <dgm:prSet/>
      <dgm:spPr/>
      <dgm:t>
        <a:bodyPr/>
        <a:lstStyle/>
        <a:p>
          <a:endParaRPr lang="en-US"/>
        </a:p>
      </dgm:t>
    </dgm:pt>
    <dgm:pt modelId="{37B88118-142A-4A8A-8EA9-28CEDD37C6D4}" type="sibTrans" cxnId="{A3DB5F96-BFAE-4BE1-B258-2756F445F1AF}">
      <dgm:prSet/>
      <dgm:spPr/>
      <dgm:t>
        <a:bodyPr/>
        <a:lstStyle/>
        <a:p>
          <a:endParaRPr lang="en-US"/>
        </a:p>
      </dgm:t>
    </dgm:pt>
    <dgm:pt modelId="{B2D39053-F04F-4347-80E4-685507A50D82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Future Research Directions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D7010595-A779-40F3-9E53-B54AFD6803EC}" type="parTrans" cxnId="{E7BD17CC-0FDC-438D-8298-FFB5988AB746}">
      <dgm:prSet/>
      <dgm:spPr/>
      <dgm:t>
        <a:bodyPr/>
        <a:lstStyle/>
        <a:p>
          <a:endParaRPr lang="en-US"/>
        </a:p>
      </dgm:t>
    </dgm:pt>
    <dgm:pt modelId="{FFBEB6E1-DCCB-4E5E-9E0C-0154E64B8360}" type="sibTrans" cxnId="{E7BD17CC-0FDC-438D-8298-FFB5988AB746}">
      <dgm:prSet/>
      <dgm:spPr/>
      <dgm:t>
        <a:bodyPr/>
        <a:lstStyle/>
        <a:p>
          <a:endParaRPr lang="en-US"/>
        </a:p>
      </dgm:t>
    </dgm:pt>
    <dgm:pt modelId="{0E518B10-C383-4548-89CF-AD677F8D39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Identifying areas for further research and development in LSTM-based stock prediction.</a:t>
          </a:r>
        </a:p>
      </dgm:t>
    </dgm:pt>
    <dgm:pt modelId="{6D01713E-A038-4C21-AF38-18D3BFCBB3FA}" type="parTrans" cxnId="{4B4B68E8-EBDA-4F32-A624-EC01FFDF01AF}">
      <dgm:prSet/>
      <dgm:spPr/>
      <dgm:t>
        <a:bodyPr/>
        <a:lstStyle/>
        <a:p>
          <a:endParaRPr lang="en-US"/>
        </a:p>
      </dgm:t>
    </dgm:pt>
    <dgm:pt modelId="{2840DA45-98AF-4828-9586-92519D06DCAF}" type="sibTrans" cxnId="{4B4B68E8-EBDA-4F32-A624-EC01FFDF01AF}">
      <dgm:prSet/>
      <dgm:spPr/>
      <dgm:t>
        <a:bodyPr/>
        <a:lstStyle/>
        <a:p>
          <a:endParaRPr lang="en-US"/>
        </a:p>
      </dgm:t>
    </dgm:pt>
    <dgm:pt modelId="{6F33275D-CF1C-4E61-BD0E-4C24C0717910}" type="pres">
      <dgm:prSet presAssocID="{5F8D4D93-AF37-4766-A248-1C096CF4D5BA}" presName="Name0" presStyleCnt="0">
        <dgm:presLayoutVars>
          <dgm:dir/>
          <dgm:resizeHandles/>
        </dgm:presLayoutVars>
      </dgm:prSet>
      <dgm:spPr/>
    </dgm:pt>
    <dgm:pt modelId="{F08EF020-6B89-46AF-950D-E7382598C57A}" type="pres">
      <dgm:prSet presAssocID="{343E7431-916D-4E72-84CC-D4F252E316B7}" presName="compNode" presStyleCnt="0"/>
      <dgm:spPr/>
    </dgm:pt>
    <dgm:pt modelId="{4677CA44-FBF2-4D8C-9617-BE82E900759D}" type="pres">
      <dgm:prSet presAssocID="{343E7431-916D-4E72-84CC-D4F252E316B7}" presName="dummyConnPt" presStyleCnt="0"/>
      <dgm:spPr/>
    </dgm:pt>
    <dgm:pt modelId="{535833DE-34D9-47F9-B97B-2CA1C833592F}" type="pres">
      <dgm:prSet presAssocID="{343E7431-916D-4E72-84CC-D4F252E316B7}" presName="node" presStyleLbl="node1" presStyleIdx="0" presStyleCnt="9">
        <dgm:presLayoutVars>
          <dgm:bulletEnabled val="1"/>
        </dgm:presLayoutVars>
      </dgm:prSet>
      <dgm:spPr/>
    </dgm:pt>
    <dgm:pt modelId="{26256849-C0EC-4871-8E40-E5B7375D6337}" type="pres">
      <dgm:prSet presAssocID="{5D8674E5-9BEA-44F1-BAC2-3ECBEF6A07D3}" presName="sibTrans" presStyleLbl="bgSibTrans2D1" presStyleIdx="0" presStyleCnt="8"/>
      <dgm:spPr/>
    </dgm:pt>
    <dgm:pt modelId="{E829F1CF-8092-4653-B37F-E86CD7F46D94}" type="pres">
      <dgm:prSet presAssocID="{B9E61390-04C7-400B-9E74-54294E640779}" presName="compNode" presStyleCnt="0"/>
      <dgm:spPr/>
    </dgm:pt>
    <dgm:pt modelId="{C45DE295-36FA-4DD7-A4BC-868AC709F0C4}" type="pres">
      <dgm:prSet presAssocID="{B9E61390-04C7-400B-9E74-54294E640779}" presName="dummyConnPt" presStyleCnt="0"/>
      <dgm:spPr/>
    </dgm:pt>
    <dgm:pt modelId="{AEA6C0C4-583F-4640-B847-8A82E634DA14}" type="pres">
      <dgm:prSet presAssocID="{B9E61390-04C7-400B-9E74-54294E640779}" presName="node" presStyleLbl="node1" presStyleIdx="1" presStyleCnt="9">
        <dgm:presLayoutVars>
          <dgm:bulletEnabled val="1"/>
        </dgm:presLayoutVars>
      </dgm:prSet>
      <dgm:spPr/>
    </dgm:pt>
    <dgm:pt modelId="{862E57C0-AC56-47E0-8B2C-CE791FA12C0D}" type="pres">
      <dgm:prSet presAssocID="{0B83936C-B3A6-49BC-B7CD-B19E13F4F692}" presName="sibTrans" presStyleLbl="bgSibTrans2D1" presStyleIdx="1" presStyleCnt="8"/>
      <dgm:spPr/>
    </dgm:pt>
    <dgm:pt modelId="{7C8082EB-2384-4EF3-A3C9-41C6BA7775FD}" type="pres">
      <dgm:prSet presAssocID="{2B3FF818-ACC7-411A-B2C4-6CA1A57F9B94}" presName="compNode" presStyleCnt="0"/>
      <dgm:spPr/>
    </dgm:pt>
    <dgm:pt modelId="{11B70BFD-8A5C-429A-AECA-A810F5F5C5CE}" type="pres">
      <dgm:prSet presAssocID="{2B3FF818-ACC7-411A-B2C4-6CA1A57F9B94}" presName="dummyConnPt" presStyleCnt="0"/>
      <dgm:spPr/>
    </dgm:pt>
    <dgm:pt modelId="{6BB10F7F-28EA-467F-B6A0-F3975685B532}" type="pres">
      <dgm:prSet presAssocID="{2B3FF818-ACC7-411A-B2C4-6CA1A57F9B94}" presName="node" presStyleLbl="node1" presStyleIdx="2" presStyleCnt="9">
        <dgm:presLayoutVars>
          <dgm:bulletEnabled val="1"/>
        </dgm:presLayoutVars>
      </dgm:prSet>
      <dgm:spPr/>
    </dgm:pt>
    <dgm:pt modelId="{8D25F380-9798-4694-A78D-D2AA541E7B9F}" type="pres">
      <dgm:prSet presAssocID="{214D9FEC-6943-43FA-B354-5881EC895784}" presName="sibTrans" presStyleLbl="bgSibTrans2D1" presStyleIdx="2" presStyleCnt="8"/>
      <dgm:spPr/>
    </dgm:pt>
    <dgm:pt modelId="{9726D7AC-661C-4AB4-9372-E6BB8A427505}" type="pres">
      <dgm:prSet presAssocID="{BA84F85A-79E9-4D1A-BEAA-D13DE895E6C7}" presName="compNode" presStyleCnt="0"/>
      <dgm:spPr/>
    </dgm:pt>
    <dgm:pt modelId="{E7C92497-2F1B-456B-93E0-0E7A7FD70200}" type="pres">
      <dgm:prSet presAssocID="{BA84F85A-79E9-4D1A-BEAA-D13DE895E6C7}" presName="dummyConnPt" presStyleCnt="0"/>
      <dgm:spPr/>
    </dgm:pt>
    <dgm:pt modelId="{5D66B9D0-4C22-4244-BAA9-C2DB52EA9E12}" type="pres">
      <dgm:prSet presAssocID="{BA84F85A-79E9-4D1A-BEAA-D13DE895E6C7}" presName="node" presStyleLbl="node1" presStyleIdx="3" presStyleCnt="9">
        <dgm:presLayoutVars>
          <dgm:bulletEnabled val="1"/>
        </dgm:presLayoutVars>
      </dgm:prSet>
      <dgm:spPr/>
    </dgm:pt>
    <dgm:pt modelId="{118E973D-A523-408D-8D8F-BB3964AEDE50}" type="pres">
      <dgm:prSet presAssocID="{88F89877-CFD7-47D8-A8BD-AD4F324E6A26}" presName="sibTrans" presStyleLbl="bgSibTrans2D1" presStyleIdx="3" presStyleCnt="8"/>
      <dgm:spPr/>
    </dgm:pt>
    <dgm:pt modelId="{A307F4D8-53A0-4FDD-A01A-DC17419359EF}" type="pres">
      <dgm:prSet presAssocID="{E9C9AC32-CEDF-4AA6-9BFA-44FCF3FB6248}" presName="compNode" presStyleCnt="0"/>
      <dgm:spPr/>
    </dgm:pt>
    <dgm:pt modelId="{5ADE0B2B-D215-4AC7-A3F7-16B272E14A59}" type="pres">
      <dgm:prSet presAssocID="{E9C9AC32-CEDF-4AA6-9BFA-44FCF3FB6248}" presName="dummyConnPt" presStyleCnt="0"/>
      <dgm:spPr/>
    </dgm:pt>
    <dgm:pt modelId="{6627F50B-8D00-4DD8-AC8A-BEB582F97DF5}" type="pres">
      <dgm:prSet presAssocID="{E9C9AC32-CEDF-4AA6-9BFA-44FCF3FB6248}" presName="node" presStyleLbl="node1" presStyleIdx="4" presStyleCnt="9">
        <dgm:presLayoutVars>
          <dgm:bulletEnabled val="1"/>
        </dgm:presLayoutVars>
      </dgm:prSet>
      <dgm:spPr/>
    </dgm:pt>
    <dgm:pt modelId="{F67E2F41-55C9-40F3-90C3-45C2C5D6B33F}" type="pres">
      <dgm:prSet presAssocID="{A49A8C7B-7653-4258-B719-E67B4D6E7E7F}" presName="sibTrans" presStyleLbl="bgSibTrans2D1" presStyleIdx="4" presStyleCnt="8"/>
      <dgm:spPr/>
    </dgm:pt>
    <dgm:pt modelId="{71172DC2-1F03-411F-8A4C-CBA99E8D3D85}" type="pres">
      <dgm:prSet presAssocID="{69CD29B5-124E-4C09-8312-D0F9DB6DC9FE}" presName="compNode" presStyleCnt="0"/>
      <dgm:spPr/>
    </dgm:pt>
    <dgm:pt modelId="{532E85F4-7B90-47BE-877B-8ABB605FBF72}" type="pres">
      <dgm:prSet presAssocID="{69CD29B5-124E-4C09-8312-D0F9DB6DC9FE}" presName="dummyConnPt" presStyleCnt="0"/>
      <dgm:spPr/>
    </dgm:pt>
    <dgm:pt modelId="{A754C5BF-C4FE-491A-A489-9DC5132297E3}" type="pres">
      <dgm:prSet presAssocID="{69CD29B5-124E-4C09-8312-D0F9DB6DC9FE}" presName="node" presStyleLbl="node1" presStyleIdx="5" presStyleCnt="9">
        <dgm:presLayoutVars>
          <dgm:bulletEnabled val="1"/>
        </dgm:presLayoutVars>
      </dgm:prSet>
      <dgm:spPr/>
    </dgm:pt>
    <dgm:pt modelId="{7650A8C3-CB04-4DCC-BDEC-282EF6B7655A}" type="pres">
      <dgm:prSet presAssocID="{EC1EA466-4CAC-4503-BBED-3CDDA5CB4297}" presName="sibTrans" presStyleLbl="bgSibTrans2D1" presStyleIdx="5" presStyleCnt="8"/>
      <dgm:spPr/>
    </dgm:pt>
    <dgm:pt modelId="{63F08551-E11C-41C1-AF72-CF065E08D1BA}" type="pres">
      <dgm:prSet presAssocID="{EF3040FF-3DDA-40EF-B343-8A2A78F51B8D}" presName="compNode" presStyleCnt="0"/>
      <dgm:spPr/>
    </dgm:pt>
    <dgm:pt modelId="{D0FC6AD9-F044-49F4-ADC9-650F6C3478FB}" type="pres">
      <dgm:prSet presAssocID="{EF3040FF-3DDA-40EF-B343-8A2A78F51B8D}" presName="dummyConnPt" presStyleCnt="0"/>
      <dgm:spPr/>
    </dgm:pt>
    <dgm:pt modelId="{79F1C370-26C7-4418-8B91-3C5E47009D2A}" type="pres">
      <dgm:prSet presAssocID="{EF3040FF-3DDA-40EF-B343-8A2A78F51B8D}" presName="node" presStyleLbl="node1" presStyleIdx="6" presStyleCnt="9">
        <dgm:presLayoutVars>
          <dgm:bulletEnabled val="1"/>
        </dgm:presLayoutVars>
      </dgm:prSet>
      <dgm:spPr/>
    </dgm:pt>
    <dgm:pt modelId="{63B0FE62-CA2C-4ABA-BE4D-EB1CEC56D2B6}" type="pres">
      <dgm:prSet presAssocID="{37B88118-142A-4A8A-8EA9-28CEDD37C6D4}" presName="sibTrans" presStyleLbl="bgSibTrans2D1" presStyleIdx="6" presStyleCnt="8"/>
      <dgm:spPr/>
    </dgm:pt>
    <dgm:pt modelId="{6346E6A6-7617-40E2-AC35-29BE03606F11}" type="pres">
      <dgm:prSet presAssocID="{B2D39053-F04F-4347-80E4-685507A50D82}" presName="compNode" presStyleCnt="0"/>
      <dgm:spPr/>
    </dgm:pt>
    <dgm:pt modelId="{10D1F4D9-0F03-4B15-B022-B05EC69D3EC4}" type="pres">
      <dgm:prSet presAssocID="{B2D39053-F04F-4347-80E4-685507A50D82}" presName="dummyConnPt" presStyleCnt="0"/>
      <dgm:spPr/>
    </dgm:pt>
    <dgm:pt modelId="{3CA79E47-54F3-4465-BB3F-60C7AE722294}" type="pres">
      <dgm:prSet presAssocID="{B2D39053-F04F-4347-80E4-685507A50D82}" presName="node" presStyleLbl="node1" presStyleIdx="7" presStyleCnt="9">
        <dgm:presLayoutVars>
          <dgm:bulletEnabled val="1"/>
        </dgm:presLayoutVars>
      </dgm:prSet>
      <dgm:spPr/>
    </dgm:pt>
    <dgm:pt modelId="{0CA413DD-0F83-4FA6-BDC9-04C0F654DCEA}" type="pres">
      <dgm:prSet presAssocID="{FFBEB6E1-DCCB-4E5E-9E0C-0154E64B8360}" presName="sibTrans" presStyleLbl="bgSibTrans2D1" presStyleIdx="7" presStyleCnt="8"/>
      <dgm:spPr/>
    </dgm:pt>
    <dgm:pt modelId="{0DCDFF81-B9A4-4735-B714-3E98CE752574}" type="pres">
      <dgm:prSet presAssocID="{0E518B10-C383-4548-89CF-AD677F8D3904}" presName="compNode" presStyleCnt="0"/>
      <dgm:spPr/>
    </dgm:pt>
    <dgm:pt modelId="{2D7BF90E-3130-4307-869F-32555A798DCD}" type="pres">
      <dgm:prSet presAssocID="{0E518B10-C383-4548-89CF-AD677F8D3904}" presName="dummyConnPt" presStyleCnt="0"/>
      <dgm:spPr/>
    </dgm:pt>
    <dgm:pt modelId="{187AAFB7-8D8E-4103-8EAB-591622652F15}" type="pres">
      <dgm:prSet presAssocID="{0E518B10-C383-4548-89CF-AD677F8D3904}" presName="node" presStyleLbl="node1" presStyleIdx="8" presStyleCnt="9">
        <dgm:presLayoutVars>
          <dgm:bulletEnabled val="1"/>
        </dgm:presLayoutVars>
      </dgm:prSet>
      <dgm:spPr/>
    </dgm:pt>
  </dgm:ptLst>
  <dgm:cxnLst>
    <dgm:cxn modelId="{BA52B60F-1F46-4986-8A54-2A8905286450}" type="presOf" srcId="{5F8D4D93-AF37-4766-A248-1C096CF4D5BA}" destId="{6F33275D-CF1C-4E61-BD0E-4C24C0717910}" srcOrd="0" destOrd="0" presId="urn:microsoft.com/office/officeart/2005/8/layout/bProcess4"/>
    <dgm:cxn modelId="{CCC5AA10-5548-417C-8530-B4B201596199}" type="presOf" srcId="{B2D39053-F04F-4347-80E4-685507A50D82}" destId="{3CA79E47-54F3-4465-BB3F-60C7AE722294}" srcOrd="0" destOrd="0" presId="urn:microsoft.com/office/officeart/2005/8/layout/bProcess4"/>
    <dgm:cxn modelId="{E5593431-B050-4AC7-9201-B475F43455F7}" srcId="{5F8D4D93-AF37-4766-A248-1C096CF4D5BA}" destId="{BA84F85A-79E9-4D1A-BEAA-D13DE895E6C7}" srcOrd="3" destOrd="0" parTransId="{41464518-3D61-4043-8D49-EA6E5BF42CD6}" sibTransId="{88F89877-CFD7-47D8-A8BD-AD4F324E6A26}"/>
    <dgm:cxn modelId="{156CF834-E845-42D5-853F-9A5C9580AC8B}" srcId="{5F8D4D93-AF37-4766-A248-1C096CF4D5BA}" destId="{B9E61390-04C7-400B-9E74-54294E640779}" srcOrd="1" destOrd="0" parTransId="{AE647EDA-A3A8-4553-A309-E6CC2C0ED78F}" sibTransId="{0B83936C-B3A6-49BC-B7CD-B19E13F4F692}"/>
    <dgm:cxn modelId="{34D2B638-8407-4076-BAD4-88B1FE100D5C}" type="presOf" srcId="{88F89877-CFD7-47D8-A8BD-AD4F324E6A26}" destId="{118E973D-A523-408D-8D8F-BB3964AEDE50}" srcOrd="0" destOrd="0" presId="urn:microsoft.com/office/officeart/2005/8/layout/bProcess4"/>
    <dgm:cxn modelId="{48840F60-18CE-4F2E-9911-6A54CF4EE48A}" type="presOf" srcId="{A49A8C7B-7653-4258-B719-E67B4D6E7E7F}" destId="{F67E2F41-55C9-40F3-90C3-45C2C5D6B33F}" srcOrd="0" destOrd="0" presId="urn:microsoft.com/office/officeart/2005/8/layout/bProcess4"/>
    <dgm:cxn modelId="{12D8B76A-EB16-4A26-9AD2-367194847109}" type="presOf" srcId="{EF3040FF-3DDA-40EF-B343-8A2A78F51B8D}" destId="{79F1C370-26C7-4418-8B91-3C5E47009D2A}" srcOrd="0" destOrd="0" presId="urn:microsoft.com/office/officeart/2005/8/layout/bProcess4"/>
    <dgm:cxn modelId="{6FC0516E-692E-4A06-ACD7-13034488B8ED}" srcId="{5F8D4D93-AF37-4766-A248-1C096CF4D5BA}" destId="{2B3FF818-ACC7-411A-B2C4-6CA1A57F9B94}" srcOrd="2" destOrd="0" parTransId="{34C486E2-228C-4575-96BC-0AB6BB302509}" sibTransId="{214D9FEC-6943-43FA-B354-5881EC895784}"/>
    <dgm:cxn modelId="{09661B5A-3F5A-4B5F-A70D-B055780B4356}" type="presOf" srcId="{FFBEB6E1-DCCB-4E5E-9E0C-0154E64B8360}" destId="{0CA413DD-0F83-4FA6-BDC9-04C0F654DCEA}" srcOrd="0" destOrd="0" presId="urn:microsoft.com/office/officeart/2005/8/layout/bProcess4"/>
    <dgm:cxn modelId="{7AA21F7C-3D9F-427C-B0AF-0A63F9880706}" type="presOf" srcId="{EC1EA466-4CAC-4503-BBED-3CDDA5CB4297}" destId="{7650A8C3-CB04-4DCC-BDEC-282EF6B7655A}" srcOrd="0" destOrd="0" presId="urn:microsoft.com/office/officeart/2005/8/layout/bProcess4"/>
    <dgm:cxn modelId="{E5CC0B7F-1009-4288-BAB0-5F2A5021291E}" type="presOf" srcId="{343E7431-916D-4E72-84CC-D4F252E316B7}" destId="{535833DE-34D9-47F9-B97B-2CA1C833592F}" srcOrd="0" destOrd="0" presId="urn:microsoft.com/office/officeart/2005/8/layout/bProcess4"/>
    <dgm:cxn modelId="{B7280E82-A916-471B-92EB-42C1A413E85A}" type="presOf" srcId="{0E518B10-C383-4548-89CF-AD677F8D3904}" destId="{187AAFB7-8D8E-4103-8EAB-591622652F15}" srcOrd="0" destOrd="0" presId="urn:microsoft.com/office/officeart/2005/8/layout/bProcess4"/>
    <dgm:cxn modelId="{3C887C89-8638-474D-BEF7-B35A9C9DE91A}" type="presOf" srcId="{0B83936C-B3A6-49BC-B7CD-B19E13F4F692}" destId="{862E57C0-AC56-47E0-8B2C-CE791FA12C0D}" srcOrd="0" destOrd="0" presId="urn:microsoft.com/office/officeart/2005/8/layout/bProcess4"/>
    <dgm:cxn modelId="{8F178B92-3E7F-4869-A497-AE2E5A3C6309}" srcId="{5F8D4D93-AF37-4766-A248-1C096CF4D5BA}" destId="{69CD29B5-124E-4C09-8312-D0F9DB6DC9FE}" srcOrd="5" destOrd="0" parTransId="{57AE7C46-1880-40AF-8993-921651154407}" sibTransId="{EC1EA466-4CAC-4503-BBED-3CDDA5CB4297}"/>
    <dgm:cxn modelId="{A3DB5F96-BFAE-4BE1-B258-2756F445F1AF}" srcId="{5F8D4D93-AF37-4766-A248-1C096CF4D5BA}" destId="{EF3040FF-3DDA-40EF-B343-8A2A78F51B8D}" srcOrd="6" destOrd="0" parTransId="{C5FA2B0E-EF67-426B-A323-B1332A5A4421}" sibTransId="{37B88118-142A-4A8A-8EA9-28CEDD37C6D4}"/>
    <dgm:cxn modelId="{FB51969B-495C-4D07-B051-AD6152CC0365}" type="presOf" srcId="{BA84F85A-79E9-4D1A-BEAA-D13DE895E6C7}" destId="{5D66B9D0-4C22-4244-BAA9-C2DB52EA9E12}" srcOrd="0" destOrd="0" presId="urn:microsoft.com/office/officeart/2005/8/layout/bProcess4"/>
    <dgm:cxn modelId="{D99E83A3-F493-4979-B389-9702FA6DAFA1}" type="presOf" srcId="{69CD29B5-124E-4C09-8312-D0F9DB6DC9FE}" destId="{A754C5BF-C4FE-491A-A489-9DC5132297E3}" srcOrd="0" destOrd="0" presId="urn:microsoft.com/office/officeart/2005/8/layout/bProcess4"/>
    <dgm:cxn modelId="{4FAE36B0-4943-4903-AD93-69CE7A15EED2}" srcId="{5F8D4D93-AF37-4766-A248-1C096CF4D5BA}" destId="{343E7431-916D-4E72-84CC-D4F252E316B7}" srcOrd="0" destOrd="0" parTransId="{0F68076A-6740-4EAC-9256-81C54A0AB843}" sibTransId="{5D8674E5-9BEA-44F1-BAC2-3ECBEF6A07D3}"/>
    <dgm:cxn modelId="{6DF558B1-4979-43DA-998B-18B3074A47BE}" type="presOf" srcId="{5D8674E5-9BEA-44F1-BAC2-3ECBEF6A07D3}" destId="{26256849-C0EC-4871-8E40-E5B7375D6337}" srcOrd="0" destOrd="0" presId="urn:microsoft.com/office/officeart/2005/8/layout/bProcess4"/>
    <dgm:cxn modelId="{BC88BBB9-4F12-40B3-B4E5-E195DFFFF2E9}" srcId="{5F8D4D93-AF37-4766-A248-1C096CF4D5BA}" destId="{E9C9AC32-CEDF-4AA6-9BFA-44FCF3FB6248}" srcOrd="4" destOrd="0" parTransId="{0B44B32B-3349-4A2B-BCA8-6789FB4B6D34}" sibTransId="{A49A8C7B-7653-4258-B719-E67B4D6E7E7F}"/>
    <dgm:cxn modelId="{E7BD17CC-0FDC-438D-8298-FFB5988AB746}" srcId="{5F8D4D93-AF37-4766-A248-1C096CF4D5BA}" destId="{B2D39053-F04F-4347-80E4-685507A50D82}" srcOrd="7" destOrd="0" parTransId="{D7010595-A779-40F3-9E53-B54AFD6803EC}" sibTransId="{FFBEB6E1-DCCB-4E5E-9E0C-0154E64B8360}"/>
    <dgm:cxn modelId="{DFB3F3D5-5F60-41E7-AC75-A7C93CB5406B}" type="presOf" srcId="{B9E61390-04C7-400B-9E74-54294E640779}" destId="{AEA6C0C4-583F-4640-B847-8A82E634DA14}" srcOrd="0" destOrd="0" presId="urn:microsoft.com/office/officeart/2005/8/layout/bProcess4"/>
    <dgm:cxn modelId="{0D8DA1E1-9F27-47EE-AB4B-6493C9DF22CE}" type="presOf" srcId="{2B3FF818-ACC7-411A-B2C4-6CA1A57F9B94}" destId="{6BB10F7F-28EA-467F-B6A0-F3975685B532}" srcOrd="0" destOrd="0" presId="urn:microsoft.com/office/officeart/2005/8/layout/bProcess4"/>
    <dgm:cxn modelId="{EF76B9E4-2767-429D-8339-43F29846428C}" type="presOf" srcId="{214D9FEC-6943-43FA-B354-5881EC895784}" destId="{8D25F380-9798-4694-A78D-D2AA541E7B9F}" srcOrd="0" destOrd="0" presId="urn:microsoft.com/office/officeart/2005/8/layout/bProcess4"/>
    <dgm:cxn modelId="{4B4B68E8-EBDA-4F32-A624-EC01FFDF01AF}" srcId="{5F8D4D93-AF37-4766-A248-1C096CF4D5BA}" destId="{0E518B10-C383-4548-89CF-AD677F8D3904}" srcOrd="8" destOrd="0" parTransId="{6D01713E-A038-4C21-AF38-18D3BFCBB3FA}" sibTransId="{2840DA45-98AF-4828-9586-92519D06DCAF}"/>
    <dgm:cxn modelId="{997202EA-5A48-4471-9DBA-B156D24361F5}" type="presOf" srcId="{37B88118-142A-4A8A-8EA9-28CEDD37C6D4}" destId="{63B0FE62-CA2C-4ABA-BE4D-EB1CEC56D2B6}" srcOrd="0" destOrd="0" presId="urn:microsoft.com/office/officeart/2005/8/layout/bProcess4"/>
    <dgm:cxn modelId="{C931ECF0-391D-4309-A78D-95E003BCC0C9}" type="presOf" srcId="{E9C9AC32-CEDF-4AA6-9BFA-44FCF3FB6248}" destId="{6627F50B-8D00-4DD8-AC8A-BEB582F97DF5}" srcOrd="0" destOrd="0" presId="urn:microsoft.com/office/officeart/2005/8/layout/bProcess4"/>
    <dgm:cxn modelId="{918DFCC8-3362-4B6F-ACC1-DF60848C319E}" type="presParOf" srcId="{6F33275D-CF1C-4E61-BD0E-4C24C0717910}" destId="{F08EF020-6B89-46AF-950D-E7382598C57A}" srcOrd="0" destOrd="0" presId="urn:microsoft.com/office/officeart/2005/8/layout/bProcess4"/>
    <dgm:cxn modelId="{57F36BA3-7268-4E3C-8AFB-AE1EA492293A}" type="presParOf" srcId="{F08EF020-6B89-46AF-950D-E7382598C57A}" destId="{4677CA44-FBF2-4D8C-9617-BE82E900759D}" srcOrd="0" destOrd="0" presId="urn:microsoft.com/office/officeart/2005/8/layout/bProcess4"/>
    <dgm:cxn modelId="{10118917-6D4A-405D-B851-098C614306CC}" type="presParOf" srcId="{F08EF020-6B89-46AF-950D-E7382598C57A}" destId="{535833DE-34D9-47F9-B97B-2CA1C833592F}" srcOrd="1" destOrd="0" presId="urn:microsoft.com/office/officeart/2005/8/layout/bProcess4"/>
    <dgm:cxn modelId="{1F805701-CF6D-41AF-BE8C-E9881EAEFE8B}" type="presParOf" srcId="{6F33275D-CF1C-4E61-BD0E-4C24C0717910}" destId="{26256849-C0EC-4871-8E40-E5B7375D6337}" srcOrd="1" destOrd="0" presId="urn:microsoft.com/office/officeart/2005/8/layout/bProcess4"/>
    <dgm:cxn modelId="{015EBA5A-31AC-4A0C-8032-DF2E6882A5C4}" type="presParOf" srcId="{6F33275D-CF1C-4E61-BD0E-4C24C0717910}" destId="{E829F1CF-8092-4653-B37F-E86CD7F46D94}" srcOrd="2" destOrd="0" presId="urn:microsoft.com/office/officeart/2005/8/layout/bProcess4"/>
    <dgm:cxn modelId="{B119A2B0-5FCF-486D-AD12-9CE342D90142}" type="presParOf" srcId="{E829F1CF-8092-4653-B37F-E86CD7F46D94}" destId="{C45DE295-36FA-4DD7-A4BC-868AC709F0C4}" srcOrd="0" destOrd="0" presId="urn:microsoft.com/office/officeart/2005/8/layout/bProcess4"/>
    <dgm:cxn modelId="{B3D319D3-7EFF-43B3-84E4-476A2C559501}" type="presParOf" srcId="{E829F1CF-8092-4653-B37F-E86CD7F46D94}" destId="{AEA6C0C4-583F-4640-B847-8A82E634DA14}" srcOrd="1" destOrd="0" presId="urn:microsoft.com/office/officeart/2005/8/layout/bProcess4"/>
    <dgm:cxn modelId="{8FE53010-A5BF-4449-8FA0-F5D702A2F41D}" type="presParOf" srcId="{6F33275D-CF1C-4E61-BD0E-4C24C0717910}" destId="{862E57C0-AC56-47E0-8B2C-CE791FA12C0D}" srcOrd="3" destOrd="0" presId="urn:microsoft.com/office/officeart/2005/8/layout/bProcess4"/>
    <dgm:cxn modelId="{BD4AE391-12BA-48F9-922F-F2FDB01FF6E0}" type="presParOf" srcId="{6F33275D-CF1C-4E61-BD0E-4C24C0717910}" destId="{7C8082EB-2384-4EF3-A3C9-41C6BA7775FD}" srcOrd="4" destOrd="0" presId="urn:microsoft.com/office/officeart/2005/8/layout/bProcess4"/>
    <dgm:cxn modelId="{927B99F1-6AB0-4C88-A7E9-5AC73F15AA46}" type="presParOf" srcId="{7C8082EB-2384-4EF3-A3C9-41C6BA7775FD}" destId="{11B70BFD-8A5C-429A-AECA-A810F5F5C5CE}" srcOrd="0" destOrd="0" presId="urn:microsoft.com/office/officeart/2005/8/layout/bProcess4"/>
    <dgm:cxn modelId="{3DFD3865-4EEC-486C-8470-8A3C4CC89DDE}" type="presParOf" srcId="{7C8082EB-2384-4EF3-A3C9-41C6BA7775FD}" destId="{6BB10F7F-28EA-467F-B6A0-F3975685B532}" srcOrd="1" destOrd="0" presId="urn:microsoft.com/office/officeart/2005/8/layout/bProcess4"/>
    <dgm:cxn modelId="{2D6892A9-4BCC-4983-B4B9-D398DDE912AC}" type="presParOf" srcId="{6F33275D-CF1C-4E61-BD0E-4C24C0717910}" destId="{8D25F380-9798-4694-A78D-D2AA541E7B9F}" srcOrd="5" destOrd="0" presId="urn:microsoft.com/office/officeart/2005/8/layout/bProcess4"/>
    <dgm:cxn modelId="{53CB97E3-0994-4FA4-90F1-F589028B466C}" type="presParOf" srcId="{6F33275D-CF1C-4E61-BD0E-4C24C0717910}" destId="{9726D7AC-661C-4AB4-9372-E6BB8A427505}" srcOrd="6" destOrd="0" presId="urn:microsoft.com/office/officeart/2005/8/layout/bProcess4"/>
    <dgm:cxn modelId="{1E22CFA7-DC36-43A5-94BA-9E6DF20F5FBE}" type="presParOf" srcId="{9726D7AC-661C-4AB4-9372-E6BB8A427505}" destId="{E7C92497-2F1B-456B-93E0-0E7A7FD70200}" srcOrd="0" destOrd="0" presId="urn:microsoft.com/office/officeart/2005/8/layout/bProcess4"/>
    <dgm:cxn modelId="{989330B4-4496-4953-A0DD-F612AB12806D}" type="presParOf" srcId="{9726D7AC-661C-4AB4-9372-E6BB8A427505}" destId="{5D66B9D0-4C22-4244-BAA9-C2DB52EA9E12}" srcOrd="1" destOrd="0" presId="urn:microsoft.com/office/officeart/2005/8/layout/bProcess4"/>
    <dgm:cxn modelId="{E897052C-520C-4086-8413-7B334F22A381}" type="presParOf" srcId="{6F33275D-CF1C-4E61-BD0E-4C24C0717910}" destId="{118E973D-A523-408D-8D8F-BB3964AEDE50}" srcOrd="7" destOrd="0" presId="urn:microsoft.com/office/officeart/2005/8/layout/bProcess4"/>
    <dgm:cxn modelId="{3E8AC40E-A0CE-4964-A0EE-991EBDAD9D74}" type="presParOf" srcId="{6F33275D-CF1C-4E61-BD0E-4C24C0717910}" destId="{A307F4D8-53A0-4FDD-A01A-DC17419359EF}" srcOrd="8" destOrd="0" presId="urn:microsoft.com/office/officeart/2005/8/layout/bProcess4"/>
    <dgm:cxn modelId="{708495FE-5465-460E-876B-6E88D64C544B}" type="presParOf" srcId="{A307F4D8-53A0-4FDD-A01A-DC17419359EF}" destId="{5ADE0B2B-D215-4AC7-A3F7-16B272E14A59}" srcOrd="0" destOrd="0" presId="urn:microsoft.com/office/officeart/2005/8/layout/bProcess4"/>
    <dgm:cxn modelId="{99B3F016-478F-40B1-96B1-513C8494C25E}" type="presParOf" srcId="{A307F4D8-53A0-4FDD-A01A-DC17419359EF}" destId="{6627F50B-8D00-4DD8-AC8A-BEB582F97DF5}" srcOrd="1" destOrd="0" presId="urn:microsoft.com/office/officeart/2005/8/layout/bProcess4"/>
    <dgm:cxn modelId="{AC67C086-EDAC-41AE-8BFB-3EC3F8992F11}" type="presParOf" srcId="{6F33275D-CF1C-4E61-BD0E-4C24C0717910}" destId="{F67E2F41-55C9-40F3-90C3-45C2C5D6B33F}" srcOrd="9" destOrd="0" presId="urn:microsoft.com/office/officeart/2005/8/layout/bProcess4"/>
    <dgm:cxn modelId="{1C155DFE-554D-4A5C-8B5C-E249A5ADADEF}" type="presParOf" srcId="{6F33275D-CF1C-4E61-BD0E-4C24C0717910}" destId="{71172DC2-1F03-411F-8A4C-CBA99E8D3D85}" srcOrd="10" destOrd="0" presId="urn:microsoft.com/office/officeart/2005/8/layout/bProcess4"/>
    <dgm:cxn modelId="{989769D6-9710-46DA-93C2-69679C1B28C2}" type="presParOf" srcId="{71172DC2-1F03-411F-8A4C-CBA99E8D3D85}" destId="{532E85F4-7B90-47BE-877B-8ABB605FBF72}" srcOrd="0" destOrd="0" presId="urn:microsoft.com/office/officeart/2005/8/layout/bProcess4"/>
    <dgm:cxn modelId="{D05FE697-51C8-471B-8EC6-DC6DE1EB2214}" type="presParOf" srcId="{71172DC2-1F03-411F-8A4C-CBA99E8D3D85}" destId="{A754C5BF-C4FE-491A-A489-9DC5132297E3}" srcOrd="1" destOrd="0" presId="urn:microsoft.com/office/officeart/2005/8/layout/bProcess4"/>
    <dgm:cxn modelId="{2249BF1D-3DFE-44F4-A53D-DC9EA9F4B522}" type="presParOf" srcId="{6F33275D-CF1C-4E61-BD0E-4C24C0717910}" destId="{7650A8C3-CB04-4DCC-BDEC-282EF6B7655A}" srcOrd="11" destOrd="0" presId="urn:microsoft.com/office/officeart/2005/8/layout/bProcess4"/>
    <dgm:cxn modelId="{739FBD9B-74D2-43DA-837A-D9BFE6A7E5B0}" type="presParOf" srcId="{6F33275D-CF1C-4E61-BD0E-4C24C0717910}" destId="{63F08551-E11C-41C1-AF72-CF065E08D1BA}" srcOrd="12" destOrd="0" presId="urn:microsoft.com/office/officeart/2005/8/layout/bProcess4"/>
    <dgm:cxn modelId="{2B2E2752-C8CA-4854-AB9B-7FF6F49AE21B}" type="presParOf" srcId="{63F08551-E11C-41C1-AF72-CF065E08D1BA}" destId="{D0FC6AD9-F044-49F4-ADC9-650F6C3478FB}" srcOrd="0" destOrd="0" presId="urn:microsoft.com/office/officeart/2005/8/layout/bProcess4"/>
    <dgm:cxn modelId="{2DD75136-158E-4C2E-90FA-E8FC7A11B3D4}" type="presParOf" srcId="{63F08551-E11C-41C1-AF72-CF065E08D1BA}" destId="{79F1C370-26C7-4418-8B91-3C5E47009D2A}" srcOrd="1" destOrd="0" presId="urn:microsoft.com/office/officeart/2005/8/layout/bProcess4"/>
    <dgm:cxn modelId="{0DFB8D25-FE68-4B87-A1A0-95FDB66E051E}" type="presParOf" srcId="{6F33275D-CF1C-4E61-BD0E-4C24C0717910}" destId="{63B0FE62-CA2C-4ABA-BE4D-EB1CEC56D2B6}" srcOrd="13" destOrd="0" presId="urn:microsoft.com/office/officeart/2005/8/layout/bProcess4"/>
    <dgm:cxn modelId="{4E2692EF-471F-454A-AC93-EB3154C76D78}" type="presParOf" srcId="{6F33275D-CF1C-4E61-BD0E-4C24C0717910}" destId="{6346E6A6-7617-40E2-AC35-29BE03606F11}" srcOrd="14" destOrd="0" presId="urn:microsoft.com/office/officeart/2005/8/layout/bProcess4"/>
    <dgm:cxn modelId="{3EDADAB4-F438-4FBA-B7D3-A2BDB6BD9F5C}" type="presParOf" srcId="{6346E6A6-7617-40E2-AC35-29BE03606F11}" destId="{10D1F4D9-0F03-4B15-B022-B05EC69D3EC4}" srcOrd="0" destOrd="0" presId="urn:microsoft.com/office/officeart/2005/8/layout/bProcess4"/>
    <dgm:cxn modelId="{31C5DDCC-5C3F-46A8-8DCA-B5F01DD31BD3}" type="presParOf" srcId="{6346E6A6-7617-40E2-AC35-29BE03606F11}" destId="{3CA79E47-54F3-4465-BB3F-60C7AE722294}" srcOrd="1" destOrd="0" presId="urn:microsoft.com/office/officeart/2005/8/layout/bProcess4"/>
    <dgm:cxn modelId="{DB9B06F0-2834-4EAE-8020-5CF3064634F4}" type="presParOf" srcId="{6F33275D-CF1C-4E61-BD0E-4C24C0717910}" destId="{0CA413DD-0F83-4FA6-BDC9-04C0F654DCEA}" srcOrd="15" destOrd="0" presId="urn:microsoft.com/office/officeart/2005/8/layout/bProcess4"/>
    <dgm:cxn modelId="{5C0C5CEF-AE51-4DC4-9CE4-6284BCFEC128}" type="presParOf" srcId="{6F33275D-CF1C-4E61-BD0E-4C24C0717910}" destId="{0DCDFF81-B9A4-4735-B714-3E98CE752574}" srcOrd="16" destOrd="0" presId="urn:microsoft.com/office/officeart/2005/8/layout/bProcess4"/>
    <dgm:cxn modelId="{2FFD3D08-AB3F-4F26-AFA8-A6D7BC6BD77F}" type="presParOf" srcId="{0DCDFF81-B9A4-4735-B714-3E98CE752574}" destId="{2D7BF90E-3130-4307-869F-32555A798DCD}" srcOrd="0" destOrd="0" presId="urn:microsoft.com/office/officeart/2005/8/layout/bProcess4"/>
    <dgm:cxn modelId="{76A16C20-D5DC-4194-A6EA-CB3C9880F21D}" type="presParOf" srcId="{0DCDFF81-B9A4-4735-B714-3E98CE752574}" destId="{187AAFB7-8D8E-4103-8EAB-591622652F15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3E072E7-0E61-46C8-BAD1-1E541FFE8EB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A787851-13D7-4477-86D8-1E8D51819918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EAFA08A0-7651-4385-B286-8C3C6A0FA50D}" type="parTrans" cxnId="{B0D5DAAA-C0A6-42E0-AF9F-02A8D9BE4BAC}">
      <dgm:prSet/>
      <dgm:spPr/>
      <dgm:t>
        <a:bodyPr/>
        <a:lstStyle/>
        <a:p>
          <a:endParaRPr lang="en-US"/>
        </a:p>
      </dgm:t>
    </dgm:pt>
    <dgm:pt modelId="{D71F8DC2-6DCB-45CB-886B-D35BEFD0FDF3}" type="sibTrans" cxnId="{B0D5DAAA-C0A6-42E0-AF9F-02A8D9BE4BAC}">
      <dgm:prSet/>
      <dgm:spPr/>
      <dgm:t>
        <a:bodyPr/>
        <a:lstStyle/>
        <a:p>
          <a:endParaRPr lang="en-US"/>
        </a:p>
      </dgm:t>
    </dgm:pt>
    <dgm:pt modelId="{AC2D23EA-A4FC-4BBC-B86D-0128D57CCCBE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LSTM Model Architecture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B5599BE9-2743-4D3D-B7BF-8DE98650F9BA}" type="parTrans" cxnId="{EFA85E04-31E4-4534-9D46-AA936858DB8A}">
      <dgm:prSet/>
      <dgm:spPr/>
      <dgm:t>
        <a:bodyPr/>
        <a:lstStyle/>
        <a:p>
          <a:endParaRPr lang="en-US"/>
        </a:p>
      </dgm:t>
    </dgm:pt>
    <dgm:pt modelId="{B01801F5-0C97-4577-AE34-3484E2AB3853}" type="sibTrans" cxnId="{EFA85E04-31E4-4534-9D46-AA936858DB8A}">
      <dgm:prSet/>
      <dgm:spPr/>
      <dgm:t>
        <a:bodyPr/>
        <a:lstStyle/>
        <a:p>
          <a:endParaRPr lang="en-US"/>
        </a:p>
      </dgm:t>
    </dgm:pt>
    <dgm:pt modelId="{41B4D6A6-AD90-4B28-88BA-839906BBCBC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LSTM's memory cells and ability to capture long-term dependencies.</a:t>
          </a:r>
        </a:p>
      </dgm:t>
    </dgm:pt>
    <dgm:pt modelId="{B742CE1B-B2F1-46D6-8F38-C635610D9E6F}" type="parTrans" cxnId="{8A6C0D04-36F0-45E7-9CB0-87202544BCBD}">
      <dgm:prSet/>
      <dgm:spPr/>
      <dgm:t>
        <a:bodyPr/>
        <a:lstStyle/>
        <a:p>
          <a:endParaRPr lang="en-US"/>
        </a:p>
      </dgm:t>
    </dgm:pt>
    <dgm:pt modelId="{DA49157B-16DF-431B-8D6F-3BCEDFD5424C}" type="sibTrans" cxnId="{8A6C0D04-36F0-45E7-9CB0-87202544BCBD}">
      <dgm:prSet/>
      <dgm:spPr/>
      <dgm:t>
        <a:bodyPr/>
        <a:lstStyle/>
        <a:p>
          <a:endParaRPr lang="en-US"/>
        </a:p>
      </dgm:t>
    </dgm:pt>
    <dgm:pt modelId="{8ED537CE-DE67-451D-9D50-D868A853E332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13F86421-8FFB-4176-B27F-5BF7BD821F1D}" type="parTrans" cxnId="{6D0521F1-92A2-41B6-9FC1-6DE7B6F6FBBD}">
      <dgm:prSet/>
      <dgm:spPr/>
      <dgm:t>
        <a:bodyPr/>
        <a:lstStyle/>
        <a:p>
          <a:endParaRPr lang="en-US"/>
        </a:p>
      </dgm:t>
    </dgm:pt>
    <dgm:pt modelId="{C33924E2-05FD-4B08-9089-FD1DC2D93D9B}" type="sibTrans" cxnId="{6D0521F1-92A2-41B6-9FC1-6DE7B6F6FBBD}">
      <dgm:prSet/>
      <dgm:spPr/>
      <dgm:t>
        <a:bodyPr/>
        <a:lstStyle/>
        <a:p>
          <a:endParaRPr lang="en-US"/>
        </a:p>
      </dgm:t>
    </dgm:pt>
    <dgm:pt modelId="{1B1C362A-D9FA-4BBA-A02A-E94D41709FEA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Data Collection and Preprocessing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9F2B4BD9-3FFD-4DD9-8BBF-A1C069CBF933}" type="parTrans" cxnId="{DC1A3507-5647-4D84-A60A-6105DB2A1E3B}">
      <dgm:prSet/>
      <dgm:spPr/>
      <dgm:t>
        <a:bodyPr/>
        <a:lstStyle/>
        <a:p>
          <a:endParaRPr lang="en-US"/>
        </a:p>
      </dgm:t>
    </dgm:pt>
    <dgm:pt modelId="{A8BDBAE9-8E0E-41C3-82AE-EC935FEE5DF6}" type="sibTrans" cxnId="{DC1A3507-5647-4D84-A60A-6105DB2A1E3B}">
      <dgm:prSet/>
      <dgm:spPr/>
      <dgm:t>
        <a:bodyPr/>
        <a:lstStyle/>
        <a:p>
          <a:endParaRPr lang="en-US"/>
        </a:p>
      </dgm:t>
    </dgm:pt>
    <dgm:pt modelId="{063AE7E0-B287-497A-BBF6-5DC3E8F1428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Importance of clean and formatted data for accurate predictions.</a:t>
          </a:r>
        </a:p>
      </dgm:t>
    </dgm:pt>
    <dgm:pt modelId="{FB77674E-02E6-45C1-A1D3-378B38279D0E}" type="parTrans" cxnId="{B9D36DBF-2F1C-4ACD-B299-2D8A58997C2D}">
      <dgm:prSet/>
      <dgm:spPr/>
      <dgm:t>
        <a:bodyPr/>
        <a:lstStyle/>
        <a:p>
          <a:endParaRPr lang="en-US"/>
        </a:p>
      </dgm:t>
    </dgm:pt>
    <dgm:pt modelId="{302C7618-1BFB-41A9-858B-047365CFC7F3}" type="sibTrans" cxnId="{B9D36DBF-2F1C-4ACD-B299-2D8A58997C2D}">
      <dgm:prSet/>
      <dgm:spPr/>
      <dgm:t>
        <a:bodyPr/>
        <a:lstStyle/>
        <a:p>
          <a:endParaRPr lang="en-US"/>
        </a:p>
      </dgm:t>
    </dgm:pt>
    <dgm:pt modelId="{7B0EEDE5-79FC-4966-89BE-673A38335391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06AC50B3-9403-45CE-9E2A-00DF9FF8D23F}" type="parTrans" cxnId="{6B0C69AF-AA91-4CB8-91A8-666818DAC9A7}">
      <dgm:prSet/>
      <dgm:spPr/>
      <dgm:t>
        <a:bodyPr/>
        <a:lstStyle/>
        <a:p>
          <a:endParaRPr lang="en-US"/>
        </a:p>
      </dgm:t>
    </dgm:pt>
    <dgm:pt modelId="{96019A26-3A22-4DCE-8611-70E9C816A49E}" type="sibTrans" cxnId="{6B0C69AF-AA91-4CB8-91A8-666818DAC9A7}">
      <dgm:prSet/>
      <dgm:spPr/>
      <dgm:t>
        <a:bodyPr/>
        <a:lstStyle/>
        <a:p>
          <a:endParaRPr lang="en-US"/>
        </a:p>
      </dgm:t>
    </dgm:pt>
    <dgm:pt modelId="{53535EE0-C0B1-4836-8DB0-1E7EA5EA6FC8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Model Training and Evaluation Metrics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E8883454-52B5-4D14-BC44-E6EC5AA4E004}" type="parTrans" cxnId="{730C54C5-4000-4C6A-892B-73333611BAA3}">
      <dgm:prSet/>
      <dgm:spPr/>
      <dgm:t>
        <a:bodyPr/>
        <a:lstStyle/>
        <a:p>
          <a:endParaRPr lang="en-US"/>
        </a:p>
      </dgm:t>
    </dgm:pt>
    <dgm:pt modelId="{9375BAAC-EDC8-4D9B-8A87-9252496A532D}" type="sibTrans" cxnId="{730C54C5-4000-4C6A-892B-73333611BAA3}">
      <dgm:prSet/>
      <dgm:spPr/>
      <dgm:t>
        <a:bodyPr/>
        <a:lstStyle/>
        <a:p>
          <a:endParaRPr lang="en-US"/>
        </a:p>
      </dgm:t>
    </dgm:pt>
    <dgm:pt modelId="{9E3E392D-50CF-4D0D-B573-E25C127E069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Training the LSTM model and evaluating its performance using metrics like MAE, RMSE, and MAPE.</a:t>
          </a:r>
        </a:p>
      </dgm:t>
    </dgm:pt>
    <dgm:pt modelId="{B39250D4-2AD0-43DA-9DE2-FF4E7C90F06A}" type="parTrans" cxnId="{7E8FE506-8C5F-45BB-802E-19B7B016FD82}">
      <dgm:prSet/>
      <dgm:spPr/>
      <dgm:t>
        <a:bodyPr/>
        <a:lstStyle/>
        <a:p>
          <a:endParaRPr lang="en-US"/>
        </a:p>
      </dgm:t>
    </dgm:pt>
    <dgm:pt modelId="{4B1B9814-8489-41BD-A8BE-ADC9CB8676AD}" type="sibTrans" cxnId="{7E8FE506-8C5F-45BB-802E-19B7B016FD82}">
      <dgm:prSet/>
      <dgm:spPr/>
      <dgm:t>
        <a:bodyPr/>
        <a:lstStyle/>
        <a:p>
          <a:endParaRPr lang="en-US"/>
        </a:p>
      </dgm:t>
    </dgm:pt>
    <dgm:pt modelId="{B7800F6E-6832-4358-9D94-E47FBEB34B52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04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A8DC16BB-9E20-4790-8A12-C1FA9F5025E1}" type="parTrans" cxnId="{77FC49EA-E2F5-46B8-ADEC-A52D7D85DE6A}">
      <dgm:prSet/>
      <dgm:spPr/>
      <dgm:t>
        <a:bodyPr/>
        <a:lstStyle/>
        <a:p>
          <a:endParaRPr lang="en-US"/>
        </a:p>
      </dgm:t>
    </dgm:pt>
    <dgm:pt modelId="{A9A28791-793B-483A-BF26-665BF2549EC2}" type="sibTrans" cxnId="{77FC49EA-E2F5-46B8-ADEC-A52D7D85DE6A}">
      <dgm:prSet/>
      <dgm:spPr/>
      <dgm:t>
        <a:bodyPr/>
        <a:lstStyle/>
        <a:p>
          <a:endParaRPr lang="en-US"/>
        </a:p>
      </dgm:t>
    </dgm:pt>
    <dgm:pt modelId="{0021C402-D0EF-4B79-ADBB-A48B48FF1409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Case Studies and Applications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3FDAE02D-EEFC-4A19-B242-48AF1CE427B0}" type="parTrans" cxnId="{2E4092D6-2EF2-40B2-AFEF-35CAD695C2DC}">
      <dgm:prSet/>
      <dgm:spPr/>
      <dgm:t>
        <a:bodyPr/>
        <a:lstStyle/>
        <a:p>
          <a:endParaRPr lang="en-US"/>
        </a:p>
      </dgm:t>
    </dgm:pt>
    <dgm:pt modelId="{6FFBB9B1-5F19-4900-A2DC-B417DA071AE1}" type="sibTrans" cxnId="{2E4092D6-2EF2-40B2-AFEF-35CAD695C2DC}">
      <dgm:prSet/>
      <dgm:spPr/>
      <dgm:t>
        <a:bodyPr/>
        <a:lstStyle/>
        <a:p>
          <a:endParaRPr lang="en-US"/>
        </a:p>
      </dgm:t>
    </dgm:pt>
    <dgm:pt modelId="{3FAE425A-7A8A-4566-B1F2-D22884D7A4B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Successful applications of LSTM models in predicting stock prices of companies like Apple and Bitcoin.</a:t>
          </a:r>
        </a:p>
      </dgm:t>
    </dgm:pt>
    <dgm:pt modelId="{B51272CE-7A13-4C6D-8748-5E9507D44312}" type="parTrans" cxnId="{867474C5-1D27-4DE4-A481-004F053660C5}">
      <dgm:prSet/>
      <dgm:spPr/>
      <dgm:t>
        <a:bodyPr/>
        <a:lstStyle/>
        <a:p>
          <a:endParaRPr lang="en-US"/>
        </a:p>
      </dgm:t>
    </dgm:pt>
    <dgm:pt modelId="{0A49FDFB-AA9D-4851-A33C-8024BA79279A}" type="sibTrans" cxnId="{867474C5-1D27-4DE4-A481-004F053660C5}">
      <dgm:prSet/>
      <dgm:spPr/>
      <dgm:t>
        <a:bodyPr/>
        <a:lstStyle/>
        <a:p>
          <a:endParaRPr lang="en-US"/>
        </a:p>
      </dgm:t>
    </dgm:pt>
    <dgm:pt modelId="{B81E73DC-B23B-4318-B25B-31159B078C79}" type="pres">
      <dgm:prSet presAssocID="{B3E072E7-0E61-46C8-BAD1-1E541FFE8EB2}" presName="Name0" presStyleCnt="0">
        <dgm:presLayoutVars>
          <dgm:dir/>
          <dgm:resizeHandles val="exact"/>
        </dgm:presLayoutVars>
      </dgm:prSet>
      <dgm:spPr/>
    </dgm:pt>
    <dgm:pt modelId="{7AA2D433-50EF-4F07-811F-11AD093600E5}" type="pres">
      <dgm:prSet presAssocID="{5A787851-13D7-4477-86D8-1E8D51819918}" presName="node" presStyleLbl="node1" presStyleIdx="0" presStyleCnt="12">
        <dgm:presLayoutVars>
          <dgm:bulletEnabled val="1"/>
        </dgm:presLayoutVars>
      </dgm:prSet>
      <dgm:spPr/>
    </dgm:pt>
    <dgm:pt modelId="{BC93027B-29FA-41AB-B4F1-39234B0E092D}" type="pres">
      <dgm:prSet presAssocID="{D71F8DC2-6DCB-45CB-886B-D35BEFD0FDF3}" presName="sibTrans" presStyleLbl="sibTrans1D1" presStyleIdx="0" presStyleCnt="11"/>
      <dgm:spPr/>
    </dgm:pt>
    <dgm:pt modelId="{401634B4-15CD-4003-99A4-489B34BA987F}" type="pres">
      <dgm:prSet presAssocID="{D71F8DC2-6DCB-45CB-886B-D35BEFD0FDF3}" presName="connectorText" presStyleLbl="sibTrans1D1" presStyleIdx="0" presStyleCnt="11"/>
      <dgm:spPr/>
    </dgm:pt>
    <dgm:pt modelId="{281CB46D-254F-4D49-8066-0803F055A753}" type="pres">
      <dgm:prSet presAssocID="{AC2D23EA-A4FC-4BBC-B86D-0128D57CCCBE}" presName="node" presStyleLbl="node1" presStyleIdx="1" presStyleCnt="12">
        <dgm:presLayoutVars>
          <dgm:bulletEnabled val="1"/>
        </dgm:presLayoutVars>
      </dgm:prSet>
      <dgm:spPr/>
    </dgm:pt>
    <dgm:pt modelId="{DC04E845-6293-4F5C-9366-011A379D0F58}" type="pres">
      <dgm:prSet presAssocID="{B01801F5-0C97-4577-AE34-3484E2AB3853}" presName="sibTrans" presStyleLbl="sibTrans1D1" presStyleIdx="1" presStyleCnt="11"/>
      <dgm:spPr/>
    </dgm:pt>
    <dgm:pt modelId="{742C11B0-A5F8-4B46-9868-A19B7E635735}" type="pres">
      <dgm:prSet presAssocID="{B01801F5-0C97-4577-AE34-3484E2AB3853}" presName="connectorText" presStyleLbl="sibTrans1D1" presStyleIdx="1" presStyleCnt="11"/>
      <dgm:spPr/>
    </dgm:pt>
    <dgm:pt modelId="{06FBBA8B-632C-4722-A16A-FE0A741E19B5}" type="pres">
      <dgm:prSet presAssocID="{41B4D6A6-AD90-4B28-88BA-839906BBCBC0}" presName="node" presStyleLbl="node1" presStyleIdx="2" presStyleCnt="12">
        <dgm:presLayoutVars>
          <dgm:bulletEnabled val="1"/>
        </dgm:presLayoutVars>
      </dgm:prSet>
      <dgm:spPr/>
    </dgm:pt>
    <dgm:pt modelId="{592843B3-D058-4BDF-BF65-F6CCAF6897DC}" type="pres">
      <dgm:prSet presAssocID="{DA49157B-16DF-431B-8D6F-3BCEDFD5424C}" presName="sibTrans" presStyleLbl="sibTrans1D1" presStyleIdx="2" presStyleCnt="11"/>
      <dgm:spPr/>
    </dgm:pt>
    <dgm:pt modelId="{D4A619F4-F415-43D0-803A-9CECD7A4BF14}" type="pres">
      <dgm:prSet presAssocID="{DA49157B-16DF-431B-8D6F-3BCEDFD5424C}" presName="connectorText" presStyleLbl="sibTrans1D1" presStyleIdx="2" presStyleCnt="11"/>
      <dgm:spPr/>
    </dgm:pt>
    <dgm:pt modelId="{ACE4256D-AAEF-4B0D-9950-8CCF6C50A1C6}" type="pres">
      <dgm:prSet presAssocID="{8ED537CE-DE67-451D-9D50-D868A853E332}" presName="node" presStyleLbl="node1" presStyleIdx="3" presStyleCnt="12">
        <dgm:presLayoutVars>
          <dgm:bulletEnabled val="1"/>
        </dgm:presLayoutVars>
      </dgm:prSet>
      <dgm:spPr/>
    </dgm:pt>
    <dgm:pt modelId="{3B762066-B90C-4F9B-B01D-6BCCA0C3E046}" type="pres">
      <dgm:prSet presAssocID="{C33924E2-05FD-4B08-9089-FD1DC2D93D9B}" presName="sibTrans" presStyleLbl="sibTrans1D1" presStyleIdx="3" presStyleCnt="11"/>
      <dgm:spPr/>
    </dgm:pt>
    <dgm:pt modelId="{DA3D3465-35BC-43B5-BB16-91A29D580F7B}" type="pres">
      <dgm:prSet presAssocID="{C33924E2-05FD-4B08-9089-FD1DC2D93D9B}" presName="connectorText" presStyleLbl="sibTrans1D1" presStyleIdx="3" presStyleCnt="11"/>
      <dgm:spPr/>
    </dgm:pt>
    <dgm:pt modelId="{E1A39234-C9BD-47B9-9631-7EA45F3FCAF1}" type="pres">
      <dgm:prSet presAssocID="{1B1C362A-D9FA-4BBA-A02A-E94D41709FEA}" presName="node" presStyleLbl="node1" presStyleIdx="4" presStyleCnt="12">
        <dgm:presLayoutVars>
          <dgm:bulletEnabled val="1"/>
        </dgm:presLayoutVars>
      </dgm:prSet>
      <dgm:spPr/>
    </dgm:pt>
    <dgm:pt modelId="{F16E3F84-82D0-468B-96C5-35A47942D2D6}" type="pres">
      <dgm:prSet presAssocID="{A8BDBAE9-8E0E-41C3-82AE-EC935FEE5DF6}" presName="sibTrans" presStyleLbl="sibTrans1D1" presStyleIdx="4" presStyleCnt="11"/>
      <dgm:spPr/>
    </dgm:pt>
    <dgm:pt modelId="{2285289E-C0B0-4C1E-9D6F-4F91303B0765}" type="pres">
      <dgm:prSet presAssocID="{A8BDBAE9-8E0E-41C3-82AE-EC935FEE5DF6}" presName="connectorText" presStyleLbl="sibTrans1D1" presStyleIdx="4" presStyleCnt="11"/>
      <dgm:spPr/>
    </dgm:pt>
    <dgm:pt modelId="{E8597BB6-120C-4217-82CD-171EC8CDAB37}" type="pres">
      <dgm:prSet presAssocID="{063AE7E0-B287-497A-BBF6-5DC3E8F1428F}" presName="node" presStyleLbl="node1" presStyleIdx="5" presStyleCnt="12">
        <dgm:presLayoutVars>
          <dgm:bulletEnabled val="1"/>
        </dgm:presLayoutVars>
      </dgm:prSet>
      <dgm:spPr/>
    </dgm:pt>
    <dgm:pt modelId="{91DCCC05-F723-4B81-8095-77CC4141981A}" type="pres">
      <dgm:prSet presAssocID="{302C7618-1BFB-41A9-858B-047365CFC7F3}" presName="sibTrans" presStyleLbl="sibTrans1D1" presStyleIdx="5" presStyleCnt="11"/>
      <dgm:spPr/>
    </dgm:pt>
    <dgm:pt modelId="{054B6318-D90D-4B4A-860B-32F8B3E08E2F}" type="pres">
      <dgm:prSet presAssocID="{302C7618-1BFB-41A9-858B-047365CFC7F3}" presName="connectorText" presStyleLbl="sibTrans1D1" presStyleIdx="5" presStyleCnt="11"/>
      <dgm:spPr/>
    </dgm:pt>
    <dgm:pt modelId="{F7B7F899-A749-4C54-8208-CAB404D65B7C}" type="pres">
      <dgm:prSet presAssocID="{7B0EEDE5-79FC-4966-89BE-673A38335391}" presName="node" presStyleLbl="node1" presStyleIdx="6" presStyleCnt="12">
        <dgm:presLayoutVars>
          <dgm:bulletEnabled val="1"/>
        </dgm:presLayoutVars>
      </dgm:prSet>
      <dgm:spPr/>
    </dgm:pt>
    <dgm:pt modelId="{66AFA809-DCA8-42A7-8551-E840FC2B7516}" type="pres">
      <dgm:prSet presAssocID="{96019A26-3A22-4DCE-8611-70E9C816A49E}" presName="sibTrans" presStyleLbl="sibTrans1D1" presStyleIdx="6" presStyleCnt="11"/>
      <dgm:spPr/>
    </dgm:pt>
    <dgm:pt modelId="{B57EDE65-BF55-4E41-ACDF-609D83F21EBA}" type="pres">
      <dgm:prSet presAssocID="{96019A26-3A22-4DCE-8611-70E9C816A49E}" presName="connectorText" presStyleLbl="sibTrans1D1" presStyleIdx="6" presStyleCnt="11"/>
      <dgm:spPr/>
    </dgm:pt>
    <dgm:pt modelId="{F184E50A-74DF-49F3-9386-27E6676AED59}" type="pres">
      <dgm:prSet presAssocID="{53535EE0-C0B1-4836-8DB0-1E7EA5EA6FC8}" presName="node" presStyleLbl="node1" presStyleIdx="7" presStyleCnt="12">
        <dgm:presLayoutVars>
          <dgm:bulletEnabled val="1"/>
        </dgm:presLayoutVars>
      </dgm:prSet>
      <dgm:spPr/>
    </dgm:pt>
    <dgm:pt modelId="{6CE2B996-0236-43AC-BC07-E33460386898}" type="pres">
      <dgm:prSet presAssocID="{9375BAAC-EDC8-4D9B-8A87-9252496A532D}" presName="sibTrans" presStyleLbl="sibTrans1D1" presStyleIdx="7" presStyleCnt="11"/>
      <dgm:spPr/>
    </dgm:pt>
    <dgm:pt modelId="{A987804E-8133-4AA0-A767-974B4BB98715}" type="pres">
      <dgm:prSet presAssocID="{9375BAAC-EDC8-4D9B-8A87-9252496A532D}" presName="connectorText" presStyleLbl="sibTrans1D1" presStyleIdx="7" presStyleCnt="11"/>
      <dgm:spPr/>
    </dgm:pt>
    <dgm:pt modelId="{0C37B117-1817-4F50-A166-3C05CC9BBD60}" type="pres">
      <dgm:prSet presAssocID="{9E3E392D-50CF-4D0D-B573-E25C127E0690}" presName="node" presStyleLbl="node1" presStyleIdx="8" presStyleCnt="12">
        <dgm:presLayoutVars>
          <dgm:bulletEnabled val="1"/>
        </dgm:presLayoutVars>
      </dgm:prSet>
      <dgm:spPr/>
    </dgm:pt>
    <dgm:pt modelId="{4A8189B6-1055-454B-B21B-534ADB01121F}" type="pres">
      <dgm:prSet presAssocID="{4B1B9814-8489-41BD-A8BE-ADC9CB8676AD}" presName="sibTrans" presStyleLbl="sibTrans1D1" presStyleIdx="8" presStyleCnt="11"/>
      <dgm:spPr/>
    </dgm:pt>
    <dgm:pt modelId="{54265993-A976-45B0-B4A3-8969D34EB8E3}" type="pres">
      <dgm:prSet presAssocID="{4B1B9814-8489-41BD-A8BE-ADC9CB8676AD}" presName="connectorText" presStyleLbl="sibTrans1D1" presStyleIdx="8" presStyleCnt="11"/>
      <dgm:spPr/>
    </dgm:pt>
    <dgm:pt modelId="{866EF6C8-A783-4889-B21B-DF7D53BA9F32}" type="pres">
      <dgm:prSet presAssocID="{B7800F6E-6832-4358-9D94-E47FBEB34B52}" presName="node" presStyleLbl="node1" presStyleIdx="9" presStyleCnt="12">
        <dgm:presLayoutVars>
          <dgm:bulletEnabled val="1"/>
        </dgm:presLayoutVars>
      </dgm:prSet>
      <dgm:spPr/>
    </dgm:pt>
    <dgm:pt modelId="{769ED019-865E-4C9D-958F-4E148CF97C8E}" type="pres">
      <dgm:prSet presAssocID="{A9A28791-793B-483A-BF26-665BF2549EC2}" presName="sibTrans" presStyleLbl="sibTrans1D1" presStyleIdx="9" presStyleCnt="11"/>
      <dgm:spPr/>
    </dgm:pt>
    <dgm:pt modelId="{C5EA9345-160C-41C4-A300-8F2337105959}" type="pres">
      <dgm:prSet presAssocID="{A9A28791-793B-483A-BF26-665BF2549EC2}" presName="connectorText" presStyleLbl="sibTrans1D1" presStyleIdx="9" presStyleCnt="11"/>
      <dgm:spPr/>
    </dgm:pt>
    <dgm:pt modelId="{7AA5C519-8A13-4043-8A97-4B4B0D9CC92D}" type="pres">
      <dgm:prSet presAssocID="{0021C402-D0EF-4B79-ADBB-A48B48FF1409}" presName="node" presStyleLbl="node1" presStyleIdx="10" presStyleCnt="12">
        <dgm:presLayoutVars>
          <dgm:bulletEnabled val="1"/>
        </dgm:presLayoutVars>
      </dgm:prSet>
      <dgm:spPr/>
    </dgm:pt>
    <dgm:pt modelId="{854EBDDC-071F-4535-A9D0-CBF8EA0B0AEF}" type="pres">
      <dgm:prSet presAssocID="{6FFBB9B1-5F19-4900-A2DC-B417DA071AE1}" presName="sibTrans" presStyleLbl="sibTrans1D1" presStyleIdx="10" presStyleCnt="11"/>
      <dgm:spPr/>
    </dgm:pt>
    <dgm:pt modelId="{CA9B9C70-FE52-42C5-8F64-EE3BA3DAC8C2}" type="pres">
      <dgm:prSet presAssocID="{6FFBB9B1-5F19-4900-A2DC-B417DA071AE1}" presName="connectorText" presStyleLbl="sibTrans1D1" presStyleIdx="10" presStyleCnt="11"/>
      <dgm:spPr/>
    </dgm:pt>
    <dgm:pt modelId="{A9F0709F-C2D0-4197-BFBB-BC6E4D59957C}" type="pres">
      <dgm:prSet presAssocID="{3FAE425A-7A8A-4566-B1F2-D22884D7A4B1}" presName="node" presStyleLbl="node1" presStyleIdx="11" presStyleCnt="12">
        <dgm:presLayoutVars>
          <dgm:bulletEnabled val="1"/>
        </dgm:presLayoutVars>
      </dgm:prSet>
      <dgm:spPr/>
    </dgm:pt>
  </dgm:ptLst>
  <dgm:cxnLst>
    <dgm:cxn modelId="{8A6C0D04-36F0-45E7-9CB0-87202544BCBD}" srcId="{B3E072E7-0E61-46C8-BAD1-1E541FFE8EB2}" destId="{41B4D6A6-AD90-4B28-88BA-839906BBCBC0}" srcOrd="2" destOrd="0" parTransId="{B742CE1B-B2F1-46D6-8F38-C635610D9E6F}" sibTransId="{DA49157B-16DF-431B-8D6F-3BCEDFD5424C}"/>
    <dgm:cxn modelId="{EFA85E04-31E4-4534-9D46-AA936858DB8A}" srcId="{B3E072E7-0E61-46C8-BAD1-1E541FFE8EB2}" destId="{AC2D23EA-A4FC-4BBC-B86D-0128D57CCCBE}" srcOrd="1" destOrd="0" parTransId="{B5599BE9-2743-4D3D-B7BF-8DE98650F9BA}" sibTransId="{B01801F5-0C97-4577-AE34-3484E2AB3853}"/>
    <dgm:cxn modelId="{7E8FE506-8C5F-45BB-802E-19B7B016FD82}" srcId="{B3E072E7-0E61-46C8-BAD1-1E541FFE8EB2}" destId="{9E3E392D-50CF-4D0D-B573-E25C127E0690}" srcOrd="8" destOrd="0" parTransId="{B39250D4-2AD0-43DA-9DE2-FF4E7C90F06A}" sibTransId="{4B1B9814-8489-41BD-A8BE-ADC9CB8676AD}"/>
    <dgm:cxn modelId="{DC1A3507-5647-4D84-A60A-6105DB2A1E3B}" srcId="{B3E072E7-0E61-46C8-BAD1-1E541FFE8EB2}" destId="{1B1C362A-D9FA-4BBA-A02A-E94D41709FEA}" srcOrd="4" destOrd="0" parTransId="{9F2B4BD9-3FFD-4DD9-8BBF-A1C069CBF933}" sibTransId="{A8BDBAE9-8E0E-41C3-82AE-EC935FEE5DF6}"/>
    <dgm:cxn modelId="{CF21F10C-3E0D-473E-830F-5B42A742BF88}" type="presOf" srcId="{41B4D6A6-AD90-4B28-88BA-839906BBCBC0}" destId="{06FBBA8B-632C-4722-A16A-FE0A741E19B5}" srcOrd="0" destOrd="0" presId="urn:microsoft.com/office/officeart/2016/7/layout/RepeatingBendingProcessNew"/>
    <dgm:cxn modelId="{8119E219-C449-476E-995C-DF0BEAD5F4C1}" type="presOf" srcId="{96019A26-3A22-4DCE-8611-70E9C816A49E}" destId="{B57EDE65-BF55-4E41-ACDF-609D83F21EBA}" srcOrd="1" destOrd="0" presId="urn:microsoft.com/office/officeart/2016/7/layout/RepeatingBendingProcessNew"/>
    <dgm:cxn modelId="{248EA42E-48D8-4AF7-830F-886C7C082076}" type="presOf" srcId="{8ED537CE-DE67-451D-9D50-D868A853E332}" destId="{ACE4256D-AAEF-4B0D-9950-8CCF6C50A1C6}" srcOrd="0" destOrd="0" presId="urn:microsoft.com/office/officeart/2016/7/layout/RepeatingBendingProcessNew"/>
    <dgm:cxn modelId="{A3271932-FFD9-4BD6-9237-02301B55216B}" type="presOf" srcId="{7B0EEDE5-79FC-4966-89BE-673A38335391}" destId="{F7B7F899-A749-4C54-8208-CAB404D65B7C}" srcOrd="0" destOrd="0" presId="urn:microsoft.com/office/officeart/2016/7/layout/RepeatingBendingProcessNew"/>
    <dgm:cxn modelId="{5D1ADA33-C4C9-4119-B89D-E69EAA7A2EB0}" type="presOf" srcId="{B3E072E7-0E61-46C8-BAD1-1E541FFE8EB2}" destId="{B81E73DC-B23B-4318-B25B-31159B078C79}" srcOrd="0" destOrd="0" presId="urn:microsoft.com/office/officeart/2016/7/layout/RepeatingBendingProcessNew"/>
    <dgm:cxn modelId="{3B01C73C-A067-4056-BC5B-CB5FA9FEE4B6}" type="presOf" srcId="{A9A28791-793B-483A-BF26-665BF2549EC2}" destId="{769ED019-865E-4C9D-958F-4E148CF97C8E}" srcOrd="0" destOrd="0" presId="urn:microsoft.com/office/officeart/2016/7/layout/RepeatingBendingProcessNew"/>
    <dgm:cxn modelId="{79B4D840-8B7B-4C64-8628-EA62FF73145D}" type="presOf" srcId="{9375BAAC-EDC8-4D9B-8A87-9252496A532D}" destId="{6CE2B996-0236-43AC-BC07-E33460386898}" srcOrd="0" destOrd="0" presId="urn:microsoft.com/office/officeart/2016/7/layout/RepeatingBendingProcessNew"/>
    <dgm:cxn modelId="{11896643-DB78-4A00-8C9A-E41BE9B87100}" type="presOf" srcId="{D71F8DC2-6DCB-45CB-886B-D35BEFD0FDF3}" destId="{401634B4-15CD-4003-99A4-489B34BA987F}" srcOrd="1" destOrd="0" presId="urn:microsoft.com/office/officeart/2016/7/layout/RepeatingBendingProcessNew"/>
    <dgm:cxn modelId="{87DF6A69-6EF5-4731-B020-AB41D5992056}" type="presOf" srcId="{A8BDBAE9-8E0E-41C3-82AE-EC935FEE5DF6}" destId="{F16E3F84-82D0-468B-96C5-35A47942D2D6}" srcOrd="0" destOrd="0" presId="urn:microsoft.com/office/officeart/2016/7/layout/RepeatingBendingProcessNew"/>
    <dgm:cxn modelId="{C634F449-0D1C-4A65-8F95-87491DC529BE}" type="presOf" srcId="{3FAE425A-7A8A-4566-B1F2-D22884D7A4B1}" destId="{A9F0709F-C2D0-4197-BFBB-BC6E4D59957C}" srcOrd="0" destOrd="0" presId="urn:microsoft.com/office/officeart/2016/7/layout/RepeatingBendingProcessNew"/>
    <dgm:cxn modelId="{F759C96C-EB8D-45B2-924D-EBD391826043}" type="presOf" srcId="{6FFBB9B1-5F19-4900-A2DC-B417DA071AE1}" destId="{CA9B9C70-FE52-42C5-8F64-EE3BA3DAC8C2}" srcOrd="1" destOrd="0" presId="urn:microsoft.com/office/officeart/2016/7/layout/RepeatingBendingProcessNew"/>
    <dgm:cxn modelId="{0D943D56-8152-4FE5-B331-4EA8627AF47F}" type="presOf" srcId="{D71F8DC2-6DCB-45CB-886B-D35BEFD0FDF3}" destId="{BC93027B-29FA-41AB-B4F1-39234B0E092D}" srcOrd="0" destOrd="0" presId="urn:microsoft.com/office/officeart/2016/7/layout/RepeatingBendingProcessNew"/>
    <dgm:cxn modelId="{0E046076-0D29-4051-BEB1-C34F0F939943}" type="presOf" srcId="{302C7618-1BFB-41A9-858B-047365CFC7F3}" destId="{91DCCC05-F723-4B81-8095-77CC4141981A}" srcOrd="0" destOrd="0" presId="urn:microsoft.com/office/officeart/2016/7/layout/RepeatingBendingProcessNew"/>
    <dgm:cxn modelId="{41863178-8431-48F3-A701-808E6C48C120}" type="presOf" srcId="{5A787851-13D7-4477-86D8-1E8D51819918}" destId="{7AA2D433-50EF-4F07-811F-11AD093600E5}" srcOrd="0" destOrd="0" presId="urn:microsoft.com/office/officeart/2016/7/layout/RepeatingBendingProcessNew"/>
    <dgm:cxn modelId="{4FE55559-DB03-4F6E-A42A-287B6FBBDCA4}" type="presOf" srcId="{B01801F5-0C97-4577-AE34-3484E2AB3853}" destId="{742C11B0-A5F8-4B46-9868-A19B7E635735}" srcOrd="1" destOrd="0" presId="urn:microsoft.com/office/officeart/2016/7/layout/RepeatingBendingProcessNew"/>
    <dgm:cxn modelId="{AC3A278D-58A5-4EF0-BAAD-4AD0575FAFE4}" type="presOf" srcId="{A9A28791-793B-483A-BF26-665BF2549EC2}" destId="{C5EA9345-160C-41C4-A300-8F2337105959}" srcOrd="1" destOrd="0" presId="urn:microsoft.com/office/officeart/2016/7/layout/RepeatingBendingProcessNew"/>
    <dgm:cxn modelId="{B0D5DAAA-C0A6-42E0-AF9F-02A8D9BE4BAC}" srcId="{B3E072E7-0E61-46C8-BAD1-1E541FFE8EB2}" destId="{5A787851-13D7-4477-86D8-1E8D51819918}" srcOrd="0" destOrd="0" parTransId="{EAFA08A0-7651-4385-B286-8C3C6A0FA50D}" sibTransId="{D71F8DC2-6DCB-45CB-886B-D35BEFD0FDF3}"/>
    <dgm:cxn modelId="{801395AB-1EB5-45EA-8041-962187BD1FAF}" type="presOf" srcId="{AC2D23EA-A4FC-4BBC-B86D-0128D57CCCBE}" destId="{281CB46D-254F-4D49-8066-0803F055A753}" srcOrd="0" destOrd="0" presId="urn:microsoft.com/office/officeart/2016/7/layout/RepeatingBendingProcessNew"/>
    <dgm:cxn modelId="{B55329AC-36B9-42DC-AED4-9CBB322BB5C9}" type="presOf" srcId="{4B1B9814-8489-41BD-A8BE-ADC9CB8676AD}" destId="{4A8189B6-1055-454B-B21B-534ADB01121F}" srcOrd="0" destOrd="0" presId="urn:microsoft.com/office/officeart/2016/7/layout/RepeatingBendingProcessNew"/>
    <dgm:cxn modelId="{E6F5A0AC-043C-4869-830E-4285BC824C0A}" type="presOf" srcId="{96019A26-3A22-4DCE-8611-70E9C816A49E}" destId="{66AFA809-DCA8-42A7-8551-E840FC2B7516}" srcOrd="0" destOrd="0" presId="urn:microsoft.com/office/officeart/2016/7/layout/RepeatingBendingProcessNew"/>
    <dgm:cxn modelId="{6B0C69AF-AA91-4CB8-91A8-666818DAC9A7}" srcId="{B3E072E7-0E61-46C8-BAD1-1E541FFE8EB2}" destId="{7B0EEDE5-79FC-4966-89BE-673A38335391}" srcOrd="6" destOrd="0" parTransId="{06AC50B3-9403-45CE-9E2A-00DF9FF8D23F}" sibTransId="{96019A26-3A22-4DCE-8611-70E9C816A49E}"/>
    <dgm:cxn modelId="{D485C5AF-2E99-435F-BC39-47F948D1F306}" type="presOf" srcId="{B7800F6E-6832-4358-9D94-E47FBEB34B52}" destId="{866EF6C8-A783-4889-B21B-DF7D53BA9F32}" srcOrd="0" destOrd="0" presId="urn:microsoft.com/office/officeart/2016/7/layout/RepeatingBendingProcessNew"/>
    <dgm:cxn modelId="{EF8524B1-1EC3-44BD-9FEC-BA6689E9227C}" type="presOf" srcId="{DA49157B-16DF-431B-8D6F-3BCEDFD5424C}" destId="{592843B3-D058-4BDF-BF65-F6CCAF6897DC}" srcOrd="0" destOrd="0" presId="urn:microsoft.com/office/officeart/2016/7/layout/RepeatingBendingProcessNew"/>
    <dgm:cxn modelId="{1C229EB4-FCD7-4A69-8FE1-44F339AD6C16}" type="presOf" srcId="{DA49157B-16DF-431B-8D6F-3BCEDFD5424C}" destId="{D4A619F4-F415-43D0-803A-9CECD7A4BF14}" srcOrd="1" destOrd="0" presId="urn:microsoft.com/office/officeart/2016/7/layout/RepeatingBendingProcessNew"/>
    <dgm:cxn modelId="{B9D36DBF-2F1C-4ACD-B299-2D8A58997C2D}" srcId="{B3E072E7-0E61-46C8-BAD1-1E541FFE8EB2}" destId="{063AE7E0-B287-497A-BBF6-5DC3E8F1428F}" srcOrd="5" destOrd="0" parTransId="{FB77674E-02E6-45C1-A1D3-378B38279D0E}" sibTransId="{302C7618-1BFB-41A9-858B-047365CFC7F3}"/>
    <dgm:cxn modelId="{AE462EC1-E98B-4DC8-B0A3-D2948CCC14DE}" type="presOf" srcId="{302C7618-1BFB-41A9-858B-047365CFC7F3}" destId="{054B6318-D90D-4B4A-860B-32F8B3E08E2F}" srcOrd="1" destOrd="0" presId="urn:microsoft.com/office/officeart/2016/7/layout/RepeatingBendingProcessNew"/>
    <dgm:cxn modelId="{3B8C11C5-5095-4154-B026-79D84EE06484}" type="presOf" srcId="{C33924E2-05FD-4B08-9089-FD1DC2D93D9B}" destId="{DA3D3465-35BC-43B5-BB16-91A29D580F7B}" srcOrd="1" destOrd="0" presId="urn:microsoft.com/office/officeart/2016/7/layout/RepeatingBendingProcessNew"/>
    <dgm:cxn modelId="{730C54C5-4000-4C6A-892B-73333611BAA3}" srcId="{B3E072E7-0E61-46C8-BAD1-1E541FFE8EB2}" destId="{53535EE0-C0B1-4836-8DB0-1E7EA5EA6FC8}" srcOrd="7" destOrd="0" parTransId="{E8883454-52B5-4D14-BC44-E6EC5AA4E004}" sibTransId="{9375BAAC-EDC8-4D9B-8A87-9252496A532D}"/>
    <dgm:cxn modelId="{867474C5-1D27-4DE4-A481-004F053660C5}" srcId="{B3E072E7-0E61-46C8-BAD1-1E541FFE8EB2}" destId="{3FAE425A-7A8A-4566-B1F2-D22884D7A4B1}" srcOrd="11" destOrd="0" parTransId="{B51272CE-7A13-4C6D-8748-5E9507D44312}" sibTransId="{0A49FDFB-AA9D-4851-A33C-8024BA79279A}"/>
    <dgm:cxn modelId="{CE47C0CA-343C-4E8B-9956-789C6AB9A728}" type="presOf" srcId="{B01801F5-0C97-4577-AE34-3484E2AB3853}" destId="{DC04E845-6293-4F5C-9366-011A379D0F58}" srcOrd="0" destOrd="0" presId="urn:microsoft.com/office/officeart/2016/7/layout/RepeatingBendingProcessNew"/>
    <dgm:cxn modelId="{535942CC-4E4B-4D12-B7E2-3CA4A5492CDA}" type="presOf" srcId="{6FFBB9B1-5F19-4900-A2DC-B417DA071AE1}" destId="{854EBDDC-071F-4535-A9D0-CBF8EA0B0AEF}" srcOrd="0" destOrd="0" presId="urn:microsoft.com/office/officeart/2016/7/layout/RepeatingBendingProcessNew"/>
    <dgm:cxn modelId="{2E4092D6-2EF2-40B2-AFEF-35CAD695C2DC}" srcId="{B3E072E7-0E61-46C8-BAD1-1E541FFE8EB2}" destId="{0021C402-D0EF-4B79-ADBB-A48B48FF1409}" srcOrd="10" destOrd="0" parTransId="{3FDAE02D-EEFC-4A19-B242-48AF1CE427B0}" sibTransId="{6FFBB9B1-5F19-4900-A2DC-B417DA071AE1}"/>
    <dgm:cxn modelId="{808FE0E2-188C-4D3D-8DD0-FD420E769871}" type="presOf" srcId="{1B1C362A-D9FA-4BBA-A02A-E94D41709FEA}" destId="{E1A39234-C9BD-47B9-9631-7EA45F3FCAF1}" srcOrd="0" destOrd="0" presId="urn:microsoft.com/office/officeart/2016/7/layout/RepeatingBendingProcessNew"/>
    <dgm:cxn modelId="{EB94FEE6-6781-43B0-AF5C-1010DD808E77}" type="presOf" srcId="{4B1B9814-8489-41BD-A8BE-ADC9CB8676AD}" destId="{54265993-A976-45B0-B4A3-8969D34EB8E3}" srcOrd="1" destOrd="0" presId="urn:microsoft.com/office/officeart/2016/7/layout/RepeatingBendingProcessNew"/>
    <dgm:cxn modelId="{77FC49EA-E2F5-46B8-ADEC-A52D7D85DE6A}" srcId="{B3E072E7-0E61-46C8-BAD1-1E541FFE8EB2}" destId="{B7800F6E-6832-4358-9D94-E47FBEB34B52}" srcOrd="9" destOrd="0" parTransId="{A8DC16BB-9E20-4790-8A12-C1FA9F5025E1}" sibTransId="{A9A28791-793B-483A-BF26-665BF2549EC2}"/>
    <dgm:cxn modelId="{8BD3C2EF-2521-45DF-9857-18CFBC1B1EBA}" type="presOf" srcId="{9375BAAC-EDC8-4D9B-8A87-9252496A532D}" destId="{A987804E-8133-4AA0-A767-974B4BB98715}" srcOrd="1" destOrd="0" presId="urn:microsoft.com/office/officeart/2016/7/layout/RepeatingBendingProcessNew"/>
    <dgm:cxn modelId="{6D0521F1-92A2-41B6-9FC1-6DE7B6F6FBBD}" srcId="{B3E072E7-0E61-46C8-BAD1-1E541FFE8EB2}" destId="{8ED537CE-DE67-451D-9D50-D868A853E332}" srcOrd="3" destOrd="0" parTransId="{13F86421-8FFB-4176-B27F-5BF7BD821F1D}" sibTransId="{C33924E2-05FD-4B08-9089-FD1DC2D93D9B}"/>
    <dgm:cxn modelId="{F3E59EF1-4DCF-48CE-BC1B-429A2FD05C10}" type="presOf" srcId="{53535EE0-C0B1-4836-8DB0-1E7EA5EA6FC8}" destId="{F184E50A-74DF-49F3-9386-27E6676AED59}" srcOrd="0" destOrd="0" presId="urn:microsoft.com/office/officeart/2016/7/layout/RepeatingBendingProcessNew"/>
    <dgm:cxn modelId="{74403CF2-57BD-40BD-BE0B-3DD209AFF18E}" type="presOf" srcId="{C33924E2-05FD-4B08-9089-FD1DC2D93D9B}" destId="{3B762066-B90C-4F9B-B01D-6BCCA0C3E046}" srcOrd="0" destOrd="0" presId="urn:microsoft.com/office/officeart/2016/7/layout/RepeatingBendingProcessNew"/>
    <dgm:cxn modelId="{B642D7F2-8252-4F20-B58F-E0F99E05026D}" type="presOf" srcId="{A8BDBAE9-8E0E-41C3-82AE-EC935FEE5DF6}" destId="{2285289E-C0B0-4C1E-9D6F-4F91303B0765}" srcOrd="1" destOrd="0" presId="urn:microsoft.com/office/officeart/2016/7/layout/RepeatingBendingProcessNew"/>
    <dgm:cxn modelId="{52EDE0F2-2164-4BA6-98B2-001ABC9CF8E7}" type="presOf" srcId="{0021C402-D0EF-4B79-ADBB-A48B48FF1409}" destId="{7AA5C519-8A13-4043-8A97-4B4B0D9CC92D}" srcOrd="0" destOrd="0" presId="urn:microsoft.com/office/officeart/2016/7/layout/RepeatingBendingProcessNew"/>
    <dgm:cxn modelId="{89AA43F3-DDA8-4BE6-8954-4FF8EFAA18AB}" type="presOf" srcId="{9E3E392D-50CF-4D0D-B573-E25C127E0690}" destId="{0C37B117-1817-4F50-A166-3C05CC9BBD60}" srcOrd="0" destOrd="0" presId="urn:microsoft.com/office/officeart/2016/7/layout/RepeatingBendingProcessNew"/>
    <dgm:cxn modelId="{D4AAF4F4-7AAC-4E73-9685-63E38D66966D}" type="presOf" srcId="{063AE7E0-B287-497A-BBF6-5DC3E8F1428F}" destId="{E8597BB6-120C-4217-82CD-171EC8CDAB37}" srcOrd="0" destOrd="0" presId="urn:microsoft.com/office/officeart/2016/7/layout/RepeatingBendingProcessNew"/>
    <dgm:cxn modelId="{0CAC739D-170F-4E77-AA95-7C85FCCC4DD7}" type="presParOf" srcId="{B81E73DC-B23B-4318-B25B-31159B078C79}" destId="{7AA2D433-50EF-4F07-811F-11AD093600E5}" srcOrd="0" destOrd="0" presId="urn:microsoft.com/office/officeart/2016/7/layout/RepeatingBendingProcessNew"/>
    <dgm:cxn modelId="{50E46005-45AE-4BC9-B2CE-6EB8E9610AA3}" type="presParOf" srcId="{B81E73DC-B23B-4318-B25B-31159B078C79}" destId="{BC93027B-29FA-41AB-B4F1-39234B0E092D}" srcOrd="1" destOrd="0" presId="urn:microsoft.com/office/officeart/2016/7/layout/RepeatingBendingProcessNew"/>
    <dgm:cxn modelId="{672F7D0D-E4F8-4242-81F8-387BB478087F}" type="presParOf" srcId="{BC93027B-29FA-41AB-B4F1-39234B0E092D}" destId="{401634B4-15CD-4003-99A4-489B34BA987F}" srcOrd="0" destOrd="0" presId="urn:microsoft.com/office/officeart/2016/7/layout/RepeatingBendingProcessNew"/>
    <dgm:cxn modelId="{2847DFC9-3043-498F-931B-7427CFD3A009}" type="presParOf" srcId="{B81E73DC-B23B-4318-B25B-31159B078C79}" destId="{281CB46D-254F-4D49-8066-0803F055A753}" srcOrd="2" destOrd="0" presId="urn:microsoft.com/office/officeart/2016/7/layout/RepeatingBendingProcessNew"/>
    <dgm:cxn modelId="{5ED238EE-3B03-4309-B65B-13C7C248E83E}" type="presParOf" srcId="{B81E73DC-B23B-4318-B25B-31159B078C79}" destId="{DC04E845-6293-4F5C-9366-011A379D0F58}" srcOrd="3" destOrd="0" presId="urn:microsoft.com/office/officeart/2016/7/layout/RepeatingBendingProcessNew"/>
    <dgm:cxn modelId="{6F1C9D31-E8F2-4085-9DFF-7B541C994C13}" type="presParOf" srcId="{DC04E845-6293-4F5C-9366-011A379D0F58}" destId="{742C11B0-A5F8-4B46-9868-A19B7E635735}" srcOrd="0" destOrd="0" presId="urn:microsoft.com/office/officeart/2016/7/layout/RepeatingBendingProcessNew"/>
    <dgm:cxn modelId="{879CF454-2083-4F2A-94E3-4289DF5AAAFC}" type="presParOf" srcId="{B81E73DC-B23B-4318-B25B-31159B078C79}" destId="{06FBBA8B-632C-4722-A16A-FE0A741E19B5}" srcOrd="4" destOrd="0" presId="urn:microsoft.com/office/officeart/2016/7/layout/RepeatingBendingProcessNew"/>
    <dgm:cxn modelId="{91C2462A-D05E-4D90-A783-CBD96F93CCC2}" type="presParOf" srcId="{B81E73DC-B23B-4318-B25B-31159B078C79}" destId="{592843B3-D058-4BDF-BF65-F6CCAF6897DC}" srcOrd="5" destOrd="0" presId="urn:microsoft.com/office/officeart/2016/7/layout/RepeatingBendingProcessNew"/>
    <dgm:cxn modelId="{AC645622-596A-490D-B4FC-3FE61E303234}" type="presParOf" srcId="{592843B3-D058-4BDF-BF65-F6CCAF6897DC}" destId="{D4A619F4-F415-43D0-803A-9CECD7A4BF14}" srcOrd="0" destOrd="0" presId="urn:microsoft.com/office/officeart/2016/7/layout/RepeatingBendingProcessNew"/>
    <dgm:cxn modelId="{81F2F530-87FA-4097-AEB0-2831E23C13B7}" type="presParOf" srcId="{B81E73DC-B23B-4318-B25B-31159B078C79}" destId="{ACE4256D-AAEF-4B0D-9950-8CCF6C50A1C6}" srcOrd="6" destOrd="0" presId="urn:microsoft.com/office/officeart/2016/7/layout/RepeatingBendingProcessNew"/>
    <dgm:cxn modelId="{08D21701-B316-47E0-8389-DC494F7FA26F}" type="presParOf" srcId="{B81E73DC-B23B-4318-B25B-31159B078C79}" destId="{3B762066-B90C-4F9B-B01D-6BCCA0C3E046}" srcOrd="7" destOrd="0" presId="urn:microsoft.com/office/officeart/2016/7/layout/RepeatingBendingProcessNew"/>
    <dgm:cxn modelId="{B72D22CF-48C9-45B8-A316-8D48B76BAAFD}" type="presParOf" srcId="{3B762066-B90C-4F9B-B01D-6BCCA0C3E046}" destId="{DA3D3465-35BC-43B5-BB16-91A29D580F7B}" srcOrd="0" destOrd="0" presId="urn:microsoft.com/office/officeart/2016/7/layout/RepeatingBendingProcessNew"/>
    <dgm:cxn modelId="{F37697D3-4D30-4363-B32F-1D05DE5FD354}" type="presParOf" srcId="{B81E73DC-B23B-4318-B25B-31159B078C79}" destId="{E1A39234-C9BD-47B9-9631-7EA45F3FCAF1}" srcOrd="8" destOrd="0" presId="urn:microsoft.com/office/officeart/2016/7/layout/RepeatingBendingProcessNew"/>
    <dgm:cxn modelId="{007D1D8F-DE31-4B54-B17F-DA860EFED5D8}" type="presParOf" srcId="{B81E73DC-B23B-4318-B25B-31159B078C79}" destId="{F16E3F84-82D0-468B-96C5-35A47942D2D6}" srcOrd="9" destOrd="0" presId="urn:microsoft.com/office/officeart/2016/7/layout/RepeatingBendingProcessNew"/>
    <dgm:cxn modelId="{F81793A0-112B-4D2D-B922-B2B60218E575}" type="presParOf" srcId="{F16E3F84-82D0-468B-96C5-35A47942D2D6}" destId="{2285289E-C0B0-4C1E-9D6F-4F91303B0765}" srcOrd="0" destOrd="0" presId="urn:microsoft.com/office/officeart/2016/7/layout/RepeatingBendingProcessNew"/>
    <dgm:cxn modelId="{0B7D28EE-42CE-45B1-813D-043287071D25}" type="presParOf" srcId="{B81E73DC-B23B-4318-B25B-31159B078C79}" destId="{E8597BB6-120C-4217-82CD-171EC8CDAB37}" srcOrd="10" destOrd="0" presId="urn:microsoft.com/office/officeart/2016/7/layout/RepeatingBendingProcessNew"/>
    <dgm:cxn modelId="{BB8EE8C2-C194-4437-8DD0-1E2A377B05B2}" type="presParOf" srcId="{B81E73DC-B23B-4318-B25B-31159B078C79}" destId="{91DCCC05-F723-4B81-8095-77CC4141981A}" srcOrd="11" destOrd="0" presId="urn:microsoft.com/office/officeart/2016/7/layout/RepeatingBendingProcessNew"/>
    <dgm:cxn modelId="{798D0CFA-18DB-4206-8E7F-DF1F577B4A11}" type="presParOf" srcId="{91DCCC05-F723-4B81-8095-77CC4141981A}" destId="{054B6318-D90D-4B4A-860B-32F8B3E08E2F}" srcOrd="0" destOrd="0" presId="urn:microsoft.com/office/officeart/2016/7/layout/RepeatingBendingProcessNew"/>
    <dgm:cxn modelId="{FB4E4D32-BADA-49A3-96FE-57D9F0A7CC04}" type="presParOf" srcId="{B81E73DC-B23B-4318-B25B-31159B078C79}" destId="{F7B7F899-A749-4C54-8208-CAB404D65B7C}" srcOrd="12" destOrd="0" presId="urn:microsoft.com/office/officeart/2016/7/layout/RepeatingBendingProcessNew"/>
    <dgm:cxn modelId="{64FF2E7E-40E4-4060-AC19-98DAAB361D48}" type="presParOf" srcId="{B81E73DC-B23B-4318-B25B-31159B078C79}" destId="{66AFA809-DCA8-42A7-8551-E840FC2B7516}" srcOrd="13" destOrd="0" presId="urn:microsoft.com/office/officeart/2016/7/layout/RepeatingBendingProcessNew"/>
    <dgm:cxn modelId="{2C7EFF4A-03AC-4FE0-84E8-DC7521E42B9A}" type="presParOf" srcId="{66AFA809-DCA8-42A7-8551-E840FC2B7516}" destId="{B57EDE65-BF55-4E41-ACDF-609D83F21EBA}" srcOrd="0" destOrd="0" presId="urn:microsoft.com/office/officeart/2016/7/layout/RepeatingBendingProcessNew"/>
    <dgm:cxn modelId="{0E3854A1-9D3C-4D74-B7D8-2A970C61C1EA}" type="presParOf" srcId="{B81E73DC-B23B-4318-B25B-31159B078C79}" destId="{F184E50A-74DF-49F3-9386-27E6676AED59}" srcOrd="14" destOrd="0" presId="urn:microsoft.com/office/officeart/2016/7/layout/RepeatingBendingProcessNew"/>
    <dgm:cxn modelId="{910F0BDC-9BE9-4CF4-BB5B-CF8ECF3D22E0}" type="presParOf" srcId="{B81E73DC-B23B-4318-B25B-31159B078C79}" destId="{6CE2B996-0236-43AC-BC07-E33460386898}" srcOrd="15" destOrd="0" presId="urn:microsoft.com/office/officeart/2016/7/layout/RepeatingBendingProcessNew"/>
    <dgm:cxn modelId="{AF06736D-9F00-41E1-AA77-D61B8618333A}" type="presParOf" srcId="{6CE2B996-0236-43AC-BC07-E33460386898}" destId="{A987804E-8133-4AA0-A767-974B4BB98715}" srcOrd="0" destOrd="0" presId="urn:microsoft.com/office/officeart/2016/7/layout/RepeatingBendingProcessNew"/>
    <dgm:cxn modelId="{466EC106-F8B0-4027-AAB5-F5F748602A6D}" type="presParOf" srcId="{B81E73DC-B23B-4318-B25B-31159B078C79}" destId="{0C37B117-1817-4F50-A166-3C05CC9BBD60}" srcOrd="16" destOrd="0" presId="urn:microsoft.com/office/officeart/2016/7/layout/RepeatingBendingProcessNew"/>
    <dgm:cxn modelId="{17B77D03-F9C5-4413-BF27-B8765A63218B}" type="presParOf" srcId="{B81E73DC-B23B-4318-B25B-31159B078C79}" destId="{4A8189B6-1055-454B-B21B-534ADB01121F}" srcOrd="17" destOrd="0" presId="urn:microsoft.com/office/officeart/2016/7/layout/RepeatingBendingProcessNew"/>
    <dgm:cxn modelId="{6E465F7F-901A-44BF-B410-380898700DDF}" type="presParOf" srcId="{4A8189B6-1055-454B-B21B-534ADB01121F}" destId="{54265993-A976-45B0-B4A3-8969D34EB8E3}" srcOrd="0" destOrd="0" presId="urn:microsoft.com/office/officeart/2016/7/layout/RepeatingBendingProcessNew"/>
    <dgm:cxn modelId="{8852D853-017A-41FD-9A19-F51563D792A5}" type="presParOf" srcId="{B81E73DC-B23B-4318-B25B-31159B078C79}" destId="{866EF6C8-A783-4889-B21B-DF7D53BA9F32}" srcOrd="18" destOrd="0" presId="urn:microsoft.com/office/officeart/2016/7/layout/RepeatingBendingProcessNew"/>
    <dgm:cxn modelId="{FC18CAC0-0873-4216-8E43-028000FE7DE0}" type="presParOf" srcId="{B81E73DC-B23B-4318-B25B-31159B078C79}" destId="{769ED019-865E-4C9D-958F-4E148CF97C8E}" srcOrd="19" destOrd="0" presId="urn:microsoft.com/office/officeart/2016/7/layout/RepeatingBendingProcessNew"/>
    <dgm:cxn modelId="{99BE4D44-80C6-4951-8E7E-B9AC849B75D6}" type="presParOf" srcId="{769ED019-865E-4C9D-958F-4E148CF97C8E}" destId="{C5EA9345-160C-41C4-A300-8F2337105959}" srcOrd="0" destOrd="0" presId="urn:microsoft.com/office/officeart/2016/7/layout/RepeatingBendingProcessNew"/>
    <dgm:cxn modelId="{16B76663-B275-4E57-8D4B-ACFDA2FC1A1F}" type="presParOf" srcId="{B81E73DC-B23B-4318-B25B-31159B078C79}" destId="{7AA5C519-8A13-4043-8A97-4B4B0D9CC92D}" srcOrd="20" destOrd="0" presId="urn:microsoft.com/office/officeart/2016/7/layout/RepeatingBendingProcessNew"/>
    <dgm:cxn modelId="{05421165-41D9-406F-ACEA-DC032F1AE1ED}" type="presParOf" srcId="{B81E73DC-B23B-4318-B25B-31159B078C79}" destId="{854EBDDC-071F-4535-A9D0-CBF8EA0B0AEF}" srcOrd="21" destOrd="0" presId="urn:microsoft.com/office/officeart/2016/7/layout/RepeatingBendingProcessNew"/>
    <dgm:cxn modelId="{18753858-AB78-4934-A792-67FE5F1F0100}" type="presParOf" srcId="{854EBDDC-071F-4535-A9D0-CBF8EA0B0AEF}" destId="{CA9B9C70-FE52-42C5-8F64-EE3BA3DAC8C2}" srcOrd="0" destOrd="0" presId="urn:microsoft.com/office/officeart/2016/7/layout/RepeatingBendingProcessNew"/>
    <dgm:cxn modelId="{5D5A68B4-B1CB-4C4F-903A-9265813127AA}" type="presParOf" srcId="{B81E73DC-B23B-4318-B25B-31159B078C79}" destId="{A9F0709F-C2D0-4197-BFBB-BC6E4D59957C}" srcOrd="2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C8622CA-A9A8-40FD-9B53-B72DF33B8414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ACB339B-FBE8-4813-828F-CD0D45E2CDE4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B6154269-4C3B-4A85-B840-916B03A2ED6E}" type="parTrans" cxnId="{B536D3BB-3953-4B3F-9CAE-72165AA5459A}">
      <dgm:prSet/>
      <dgm:spPr/>
      <dgm:t>
        <a:bodyPr/>
        <a:lstStyle/>
        <a:p>
          <a:endParaRPr lang="en-US"/>
        </a:p>
      </dgm:t>
    </dgm:pt>
    <dgm:pt modelId="{8A9BF813-E354-434A-B8F5-847439B1E7D9}" type="sibTrans" cxnId="{B536D3BB-3953-4B3F-9CAE-72165AA5459A}">
      <dgm:prSet/>
      <dgm:spPr/>
      <dgm:t>
        <a:bodyPr/>
        <a:lstStyle/>
        <a:p>
          <a:endParaRPr lang="en-US"/>
        </a:p>
      </dgm:t>
    </dgm:pt>
    <dgm:pt modelId="{BD72AB09-F56F-4401-889F-9B4354DC0DCB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Integration with Other Techniques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E5A64077-A197-4A00-8F58-92C4B2C87E95}" type="parTrans" cxnId="{2F8A25E3-0FF7-4ABC-A682-81EC39C312AA}">
      <dgm:prSet/>
      <dgm:spPr/>
      <dgm:t>
        <a:bodyPr/>
        <a:lstStyle/>
        <a:p>
          <a:endParaRPr lang="en-US"/>
        </a:p>
      </dgm:t>
    </dgm:pt>
    <dgm:pt modelId="{F23508A4-2E8D-46BE-950A-0A0DACA031FA}" type="sibTrans" cxnId="{2F8A25E3-0FF7-4ABC-A682-81EC39C312AA}">
      <dgm:prSet/>
      <dgm:spPr/>
      <dgm:t>
        <a:bodyPr/>
        <a:lstStyle/>
        <a:p>
          <a:endParaRPr lang="en-US"/>
        </a:p>
      </dgm:t>
    </dgm:pt>
    <dgm:pt modelId="{0B5D0614-CA16-48E6-86E0-347C773F0339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Exploring the integration of LSTM with other machine learning techniques for improved prediction accuracy.</a:t>
          </a:r>
        </a:p>
      </dgm:t>
    </dgm:pt>
    <dgm:pt modelId="{94412C89-8AA9-4D10-B165-C801783ECD3B}" type="parTrans" cxnId="{6299278F-675E-4D6F-9670-B1A01DA72E2C}">
      <dgm:prSet/>
      <dgm:spPr/>
      <dgm:t>
        <a:bodyPr/>
        <a:lstStyle/>
        <a:p>
          <a:endParaRPr lang="en-US"/>
        </a:p>
      </dgm:t>
    </dgm:pt>
    <dgm:pt modelId="{6FFFDC58-0D06-4B73-953F-C7FE1B6E097F}" type="sibTrans" cxnId="{6299278F-675E-4D6F-9670-B1A01DA72E2C}">
      <dgm:prSet/>
      <dgm:spPr/>
      <dgm:t>
        <a:bodyPr/>
        <a:lstStyle/>
        <a:p>
          <a:endParaRPr lang="en-US"/>
        </a:p>
      </dgm:t>
    </dgm:pt>
    <dgm:pt modelId="{81FB9BB8-761B-4EAE-9FE3-ED4ACF62DCD9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8C0301C4-CF7E-4CB7-806C-FBB9EE95B6E5}" type="parTrans" cxnId="{19520629-5057-45B0-8907-9C05CD7DB54C}">
      <dgm:prSet/>
      <dgm:spPr/>
      <dgm:t>
        <a:bodyPr/>
        <a:lstStyle/>
        <a:p>
          <a:endParaRPr lang="en-US"/>
        </a:p>
      </dgm:t>
    </dgm:pt>
    <dgm:pt modelId="{BE40E251-62E9-4D94-BF5E-256563A44436}" type="sibTrans" cxnId="{19520629-5057-45B0-8907-9C05CD7DB54C}">
      <dgm:prSet/>
      <dgm:spPr/>
      <dgm:t>
        <a:bodyPr/>
        <a:lstStyle/>
        <a:p>
          <a:endParaRPr lang="en-US"/>
        </a:p>
      </dgm:t>
    </dgm:pt>
    <dgm:pt modelId="{CBCB4DC7-FD87-4926-987F-AB85A2E08180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Real-Time Prediction Systems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D1BE3ADA-3F83-4CE1-BB60-74158525C8A5}" type="parTrans" cxnId="{89F13CDF-15D3-4BAA-9416-93BE756719DB}">
      <dgm:prSet/>
      <dgm:spPr/>
      <dgm:t>
        <a:bodyPr/>
        <a:lstStyle/>
        <a:p>
          <a:endParaRPr lang="en-US"/>
        </a:p>
      </dgm:t>
    </dgm:pt>
    <dgm:pt modelId="{B8E489A7-CB8C-4028-8987-48B4698AD3DD}" type="sibTrans" cxnId="{89F13CDF-15D3-4BAA-9416-93BE756719DB}">
      <dgm:prSet/>
      <dgm:spPr/>
      <dgm:t>
        <a:bodyPr/>
        <a:lstStyle/>
        <a:p>
          <a:endParaRPr lang="en-US"/>
        </a:p>
      </dgm:t>
    </dgm:pt>
    <dgm:pt modelId="{B81D0D7D-22AA-4A98-B526-C7A66732219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Developing real-time prediction systems that can adapt to dynamic market conditions.</a:t>
          </a:r>
        </a:p>
      </dgm:t>
    </dgm:pt>
    <dgm:pt modelId="{4418AFE7-0EB3-4A0C-875A-DD8A6522BB9C}" type="parTrans" cxnId="{978F2458-0146-4424-9CBE-5AE79D966D14}">
      <dgm:prSet/>
      <dgm:spPr/>
      <dgm:t>
        <a:bodyPr/>
        <a:lstStyle/>
        <a:p>
          <a:endParaRPr lang="en-US"/>
        </a:p>
      </dgm:t>
    </dgm:pt>
    <dgm:pt modelId="{8EFDA936-01E1-4D89-AA36-3F15BFE309EE}" type="sibTrans" cxnId="{978F2458-0146-4424-9CBE-5AE79D966D14}">
      <dgm:prSet/>
      <dgm:spPr/>
      <dgm:t>
        <a:bodyPr/>
        <a:lstStyle/>
        <a:p>
          <a:endParaRPr lang="en-US"/>
        </a:p>
      </dgm:t>
    </dgm:pt>
    <dgm:pt modelId="{0E6C05EF-63C8-46B5-9123-B586EA1480BE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8F49C3E5-AA5F-49F1-B6DF-092305C7F766}" type="parTrans" cxnId="{1477FDE8-4FB5-4D71-A508-41AA1E9F2D91}">
      <dgm:prSet/>
      <dgm:spPr/>
      <dgm:t>
        <a:bodyPr/>
        <a:lstStyle/>
        <a:p>
          <a:endParaRPr lang="en-US"/>
        </a:p>
      </dgm:t>
    </dgm:pt>
    <dgm:pt modelId="{2EC39DE6-81AD-473D-8886-D4BC70E3397A}" type="sibTrans" cxnId="{1477FDE8-4FB5-4D71-A508-41AA1E9F2D91}">
      <dgm:prSet/>
      <dgm:spPr/>
      <dgm:t>
        <a:bodyPr/>
        <a:lstStyle/>
        <a:p>
          <a:endParaRPr lang="en-US"/>
        </a:p>
      </dgm:t>
    </dgm:pt>
    <dgm:pt modelId="{4EA80C4B-816D-4EF0-A9C2-087EF7221402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Enhancing Model Interpretability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59DF105E-F10F-411C-8E19-322AF4D70ABC}" type="parTrans" cxnId="{E29010E7-7264-41C6-96E3-D58648DA9453}">
      <dgm:prSet/>
      <dgm:spPr/>
      <dgm:t>
        <a:bodyPr/>
        <a:lstStyle/>
        <a:p>
          <a:endParaRPr lang="en-US"/>
        </a:p>
      </dgm:t>
    </dgm:pt>
    <dgm:pt modelId="{7BC8EDEA-4508-4D6E-88C6-9B97BEF7AA4E}" type="sibTrans" cxnId="{E29010E7-7264-41C6-96E3-D58648DA9453}">
      <dgm:prSet/>
      <dgm:spPr/>
      <dgm:t>
        <a:bodyPr/>
        <a:lstStyle/>
        <a:p>
          <a:endParaRPr lang="en-US"/>
        </a:p>
      </dgm:t>
    </dgm:pt>
    <dgm:pt modelId="{AB45B1ED-A51D-4D27-976B-75B9C25BF83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Addressing the challenge of interpretability in LSTM models to gain insights into market behavior.</a:t>
          </a:r>
        </a:p>
      </dgm:t>
    </dgm:pt>
    <dgm:pt modelId="{301E2CC4-3450-458B-AB36-0041A917148E}" type="parTrans" cxnId="{0C5F472D-72A7-4790-8D6C-088CCEE77163}">
      <dgm:prSet/>
      <dgm:spPr/>
      <dgm:t>
        <a:bodyPr/>
        <a:lstStyle/>
        <a:p>
          <a:endParaRPr lang="en-US"/>
        </a:p>
      </dgm:t>
    </dgm:pt>
    <dgm:pt modelId="{2A7E1967-A27A-4670-96FA-6CD6E87E196D}" type="sibTrans" cxnId="{0C5F472D-72A7-4790-8D6C-088CCEE77163}">
      <dgm:prSet/>
      <dgm:spPr/>
      <dgm:t>
        <a:bodyPr/>
        <a:lstStyle/>
        <a:p>
          <a:endParaRPr lang="en-US"/>
        </a:p>
      </dgm:t>
    </dgm:pt>
    <dgm:pt modelId="{0D2B49E1-8F08-479D-9DF5-4936418DE916}" type="pres">
      <dgm:prSet presAssocID="{4C8622CA-A9A8-40FD-9B53-B72DF33B8414}" presName="Name0" presStyleCnt="0">
        <dgm:presLayoutVars>
          <dgm:dir/>
          <dgm:resizeHandles/>
        </dgm:presLayoutVars>
      </dgm:prSet>
      <dgm:spPr/>
    </dgm:pt>
    <dgm:pt modelId="{0932B2C9-9233-4F53-B98C-747280AB8EC5}" type="pres">
      <dgm:prSet presAssocID="{4ACB339B-FBE8-4813-828F-CD0D45E2CDE4}" presName="compNode" presStyleCnt="0"/>
      <dgm:spPr/>
    </dgm:pt>
    <dgm:pt modelId="{AD5E7175-BD4E-4C5A-A5C3-99BC60BB40BB}" type="pres">
      <dgm:prSet presAssocID="{4ACB339B-FBE8-4813-828F-CD0D45E2CDE4}" presName="dummyConnPt" presStyleCnt="0"/>
      <dgm:spPr/>
    </dgm:pt>
    <dgm:pt modelId="{7F12493C-7132-4119-AD02-C0326115354F}" type="pres">
      <dgm:prSet presAssocID="{4ACB339B-FBE8-4813-828F-CD0D45E2CDE4}" presName="node" presStyleLbl="node1" presStyleIdx="0" presStyleCnt="9">
        <dgm:presLayoutVars>
          <dgm:bulletEnabled val="1"/>
        </dgm:presLayoutVars>
      </dgm:prSet>
      <dgm:spPr/>
    </dgm:pt>
    <dgm:pt modelId="{C4AE8BF3-E47C-4B91-A4F5-A09E0E133096}" type="pres">
      <dgm:prSet presAssocID="{8A9BF813-E354-434A-B8F5-847439B1E7D9}" presName="sibTrans" presStyleLbl="bgSibTrans2D1" presStyleIdx="0" presStyleCnt="8"/>
      <dgm:spPr/>
    </dgm:pt>
    <dgm:pt modelId="{B60166BD-4745-4062-856A-02D0294553D3}" type="pres">
      <dgm:prSet presAssocID="{BD72AB09-F56F-4401-889F-9B4354DC0DCB}" presName="compNode" presStyleCnt="0"/>
      <dgm:spPr/>
    </dgm:pt>
    <dgm:pt modelId="{9F8FE200-07BF-4A38-B63C-C684A493B24F}" type="pres">
      <dgm:prSet presAssocID="{BD72AB09-F56F-4401-889F-9B4354DC0DCB}" presName="dummyConnPt" presStyleCnt="0"/>
      <dgm:spPr/>
    </dgm:pt>
    <dgm:pt modelId="{706AF1C0-7CC2-47A9-A8CD-C20B0357D9F9}" type="pres">
      <dgm:prSet presAssocID="{BD72AB09-F56F-4401-889F-9B4354DC0DCB}" presName="node" presStyleLbl="node1" presStyleIdx="1" presStyleCnt="9">
        <dgm:presLayoutVars>
          <dgm:bulletEnabled val="1"/>
        </dgm:presLayoutVars>
      </dgm:prSet>
      <dgm:spPr/>
    </dgm:pt>
    <dgm:pt modelId="{F56BAC03-F2E7-4721-A20D-81022FA13B25}" type="pres">
      <dgm:prSet presAssocID="{F23508A4-2E8D-46BE-950A-0A0DACA031FA}" presName="sibTrans" presStyleLbl="bgSibTrans2D1" presStyleIdx="1" presStyleCnt="8"/>
      <dgm:spPr/>
    </dgm:pt>
    <dgm:pt modelId="{96596CEE-0594-4475-8CC7-E5062FD56C13}" type="pres">
      <dgm:prSet presAssocID="{0B5D0614-CA16-48E6-86E0-347C773F0339}" presName="compNode" presStyleCnt="0"/>
      <dgm:spPr/>
    </dgm:pt>
    <dgm:pt modelId="{9FB08EF7-141A-4B32-B327-731AE6ED6D54}" type="pres">
      <dgm:prSet presAssocID="{0B5D0614-CA16-48E6-86E0-347C773F0339}" presName="dummyConnPt" presStyleCnt="0"/>
      <dgm:spPr/>
    </dgm:pt>
    <dgm:pt modelId="{23EF6689-5973-4E33-96F8-FE661FFBBB10}" type="pres">
      <dgm:prSet presAssocID="{0B5D0614-CA16-48E6-86E0-347C773F0339}" presName="node" presStyleLbl="node1" presStyleIdx="2" presStyleCnt="9">
        <dgm:presLayoutVars>
          <dgm:bulletEnabled val="1"/>
        </dgm:presLayoutVars>
      </dgm:prSet>
      <dgm:spPr/>
    </dgm:pt>
    <dgm:pt modelId="{FF30E491-0F42-46CE-8140-A5ADDB2A359C}" type="pres">
      <dgm:prSet presAssocID="{6FFFDC58-0D06-4B73-953F-C7FE1B6E097F}" presName="sibTrans" presStyleLbl="bgSibTrans2D1" presStyleIdx="2" presStyleCnt="8"/>
      <dgm:spPr/>
    </dgm:pt>
    <dgm:pt modelId="{C4300899-2916-4FF1-8AC2-21D8AEDEB6B6}" type="pres">
      <dgm:prSet presAssocID="{81FB9BB8-761B-4EAE-9FE3-ED4ACF62DCD9}" presName="compNode" presStyleCnt="0"/>
      <dgm:spPr/>
    </dgm:pt>
    <dgm:pt modelId="{DCD28D8D-4534-4484-B1FE-08B8241DF55E}" type="pres">
      <dgm:prSet presAssocID="{81FB9BB8-761B-4EAE-9FE3-ED4ACF62DCD9}" presName="dummyConnPt" presStyleCnt="0"/>
      <dgm:spPr/>
    </dgm:pt>
    <dgm:pt modelId="{7A9751F2-8978-42C5-8E22-BB4EC871FA98}" type="pres">
      <dgm:prSet presAssocID="{81FB9BB8-761B-4EAE-9FE3-ED4ACF62DCD9}" presName="node" presStyleLbl="node1" presStyleIdx="3" presStyleCnt="9">
        <dgm:presLayoutVars>
          <dgm:bulletEnabled val="1"/>
        </dgm:presLayoutVars>
      </dgm:prSet>
      <dgm:spPr/>
    </dgm:pt>
    <dgm:pt modelId="{289F021B-7A4D-4D1C-9114-8C2FF6B3D0B9}" type="pres">
      <dgm:prSet presAssocID="{BE40E251-62E9-4D94-BF5E-256563A44436}" presName="sibTrans" presStyleLbl="bgSibTrans2D1" presStyleIdx="3" presStyleCnt="8"/>
      <dgm:spPr/>
    </dgm:pt>
    <dgm:pt modelId="{D153ABF1-E3F0-4182-ABFD-36A08A6FBE40}" type="pres">
      <dgm:prSet presAssocID="{CBCB4DC7-FD87-4926-987F-AB85A2E08180}" presName="compNode" presStyleCnt="0"/>
      <dgm:spPr/>
    </dgm:pt>
    <dgm:pt modelId="{B80EDFDA-1AB5-4C41-A0E3-A5CA4912A3BF}" type="pres">
      <dgm:prSet presAssocID="{CBCB4DC7-FD87-4926-987F-AB85A2E08180}" presName="dummyConnPt" presStyleCnt="0"/>
      <dgm:spPr/>
    </dgm:pt>
    <dgm:pt modelId="{E89C4BBF-5F76-456B-A7DC-5F50C8A948FE}" type="pres">
      <dgm:prSet presAssocID="{CBCB4DC7-FD87-4926-987F-AB85A2E08180}" presName="node" presStyleLbl="node1" presStyleIdx="4" presStyleCnt="9">
        <dgm:presLayoutVars>
          <dgm:bulletEnabled val="1"/>
        </dgm:presLayoutVars>
      </dgm:prSet>
      <dgm:spPr/>
    </dgm:pt>
    <dgm:pt modelId="{80EDA2EB-8EAC-45E4-8948-35C0C21911CF}" type="pres">
      <dgm:prSet presAssocID="{B8E489A7-CB8C-4028-8987-48B4698AD3DD}" presName="sibTrans" presStyleLbl="bgSibTrans2D1" presStyleIdx="4" presStyleCnt="8"/>
      <dgm:spPr/>
    </dgm:pt>
    <dgm:pt modelId="{BC6C7367-9EB5-4EB8-80F2-954A2473AECF}" type="pres">
      <dgm:prSet presAssocID="{B81D0D7D-22AA-4A98-B526-C7A66732219C}" presName="compNode" presStyleCnt="0"/>
      <dgm:spPr/>
    </dgm:pt>
    <dgm:pt modelId="{DCA53D6E-5747-4EC6-85DD-6AD2CA0C99DD}" type="pres">
      <dgm:prSet presAssocID="{B81D0D7D-22AA-4A98-B526-C7A66732219C}" presName="dummyConnPt" presStyleCnt="0"/>
      <dgm:spPr/>
    </dgm:pt>
    <dgm:pt modelId="{9C5F5F0D-2AC2-447A-9E70-A969609A438C}" type="pres">
      <dgm:prSet presAssocID="{B81D0D7D-22AA-4A98-B526-C7A66732219C}" presName="node" presStyleLbl="node1" presStyleIdx="5" presStyleCnt="9">
        <dgm:presLayoutVars>
          <dgm:bulletEnabled val="1"/>
        </dgm:presLayoutVars>
      </dgm:prSet>
      <dgm:spPr/>
    </dgm:pt>
    <dgm:pt modelId="{586CBDAA-3EBE-4E79-8894-3D6897799586}" type="pres">
      <dgm:prSet presAssocID="{8EFDA936-01E1-4D89-AA36-3F15BFE309EE}" presName="sibTrans" presStyleLbl="bgSibTrans2D1" presStyleIdx="5" presStyleCnt="8"/>
      <dgm:spPr/>
    </dgm:pt>
    <dgm:pt modelId="{DF6F20E4-9339-49A7-9B59-F0CF80A03316}" type="pres">
      <dgm:prSet presAssocID="{0E6C05EF-63C8-46B5-9123-B586EA1480BE}" presName="compNode" presStyleCnt="0"/>
      <dgm:spPr/>
    </dgm:pt>
    <dgm:pt modelId="{8DA95834-34AF-46B1-9595-15373E10E5A4}" type="pres">
      <dgm:prSet presAssocID="{0E6C05EF-63C8-46B5-9123-B586EA1480BE}" presName="dummyConnPt" presStyleCnt="0"/>
      <dgm:spPr/>
    </dgm:pt>
    <dgm:pt modelId="{5D475FFB-87B1-4AAF-8788-A874A4970AD8}" type="pres">
      <dgm:prSet presAssocID="{0E6C05EF-63C8-46B5-9123-B586EA1480BE}" presName="node" presStyleLbl="node1" presStyleIdx="6" presStyleCnt="9">
        <dgm:presLayoutVars>
          <dgm:bulletEnabled val="1"/>
        </dgm:presLayoutVars>
      </dgm:prSet>
      <dgm:spPr/>
    </dgm:pt>
    <dgm:pt modelId="{41826928-23DF-4854-8A99-EE09FF4CCE46}" type="pres">
      <dgm:prSet presAssocID="{2EC39DE6-81AD-473D-8886-D4BC70E3397A}" presName="sibTrans" presStyleLbl="bgSibTrans2D1" presStyleIdx="6" presStyleCnt="8"/>
      <dgm:spPr/>
    </dgm:pt>
    <dgm:pt modelId="{B331343D-D581-4495-AFD6-61A66F17B0E1}" type="pres">
      <dgm:prSet presAssocID="{4EA80C4B-816D-4EF0-A9C2-087EF7221402}" presName="compNode" presStyleCnt="0"/>
      <dgm:spPr/>
    </dgm:pt>
    <dgm:pt modelId="{1E1E1F31-DB17-47F5-B402-48ED2F5C8E49}" type="pres">
      <dgm:prSet presAssocID="{4EA80C4B-816D-4EF0-A9C2-087EF7221402}" presName="dummyConnPt" presStyleCnt="0"/>
      <dgm:spPr/>
    </dgm:pt>
    <dgm:pt modelId="{BB9C886A-7CDB-4178-A930-EAD0530C8C58}" type="pres">
      <dgm:prSet presAssocID="{4EA80C4B-816D-4EF0-A9C2-087EF7221402}" presName="node" presStyleLbl="node1" presStyleIdx="7" presStyleCnt="9">
        <dgm:presLayoutVars>
          <dgm:bulletEnabled val="1"/>
        </dgm:presLayoutVars>
      </dgm:prSet>
      <dgm:spPr/>
    </dgm:pt>
    <dgm:pt modelId="{17ADB21D-C924-47B3-AD70-256EA1CA8D03}" type="pres">
      <dgm:prSet presAssocID="{7BC8EDEA-4508-4D6E-88C6-9B97BEF7AA4E}" presName="sibTrans" presStyleLbl="bgSibTrans2D1" presStyleIdx="7" presStyleCnt="8"/>
      <dgm:spPr/>
    </dgm:pt>
    <dgm:pt modelId="{E5F1D454-CBE5-45F6-87B5-1EB83605727D}" type="pres">
      <dgm:prSet presAssocID="{AB45B1ED-A51D-4D27-976B-75B9C25BF83F}" presName="compNode" presStyleCnt="0"/>
      <dgm:spPr/>
    </dgm:pt>
    <dgm:pt modelId="{62B4E166-51C1-4C10-B2E7-25A95DA6083A}" type="pres">
      <dgm:prSet presAssocID="{AB45B1ED-A51D-4D27-976B-75B9C25BF83F}" presName="dummyConnPt" presStyleCnt="0"/>
      <dgm:spPr/>
    </dgm:pt>
    <dgm:pt modelId="{661FD740-31AB-4CEC-B157-9C47F85BE8ED}" type="pres">
      <dgm:prSet presAssocID="{AB45B1ED-A51D-4D27-976B-75B9C25BF83F}" presName="node" presStyleLbl="node1" presStyleIdx="8" presStyleCnt="9">
        <dgm:presLayoutVars>
          <dgm:bulletEnabled val="1"/>
        </dgm:presLayoutVars>
      </dgm:prSet>
      <dgm:spPr/>
    </dgm:pt>
  </dgm:ptLst>
  <dgm:cxnLst>
    <dgm:cxn modelId="{78B3B506-53FA-440F-9A7F-AB2071593E39}" type="presOf" srcId="{6FFFDC58-0D06-4B73-953F-C7FE1B6E097F}" destId="{FF30E491-0F42-46CE-8140-A5ADDB2A359C}" srcOrd="0" destOrd="0" presId="urn:microsoft.com/office/officeart/2005/8/layout/bProcess4"/>
    <dgm:cxn modelId="{17F2A825-0FEA-4472-A755-90E5C4D09073}" type="presOf" srcId="{0B5D0614-CA16-48E6-86E0-347C773F0339}" destId="{23EF6689-5973-4E33-96F8-FE661FFBBB10}" srcOrd="0" destOrd="0" presId="urn:microsoft.com/office/officeart/2005/8/layout/bProcess4"/>
    <dgm:cxn modelId="{19520629-5057-45B0-8907-9C05CD7DB54C}" srcId="{4C8622CA-A9A8-40FD-9B53-B72DF33B8414}" destId="{81FB9BB8-761B-4EAE-9FE3-ED4ACF62DCD9}" srcOrd="3" destOrd="0" parTransId="{8C0301C4-CF7E-4CB7-806C-FBB9EE95B6E5}" sibTransId="{BE40E251-62E9-4D94-BF5E-256563A44436}"/>
    <dgm:cxn modelId="{0C5F472D-72A7-4790-8D6C-088CCEE77163}" srcId="{4C8622CA-A9A8-40FD-9B53-B72DF33B8414}" destId="{AB45B1ED-A51D-4D27-976B-75B9C25BF83F}" srcOrd="8" destOrd="0" parTransId="{301E2CC4-3450-458B-AB36-0041A917148E}" sibTransId="{2A7E1967-A27A-4670-96FA-6CD6E87E196D}"/>
    <dgm:cxn modelId="{B40F822D-97A1-4349-9089-64E6D886C873}" type="presOf" srcId="{4ACB339B-FBE8-4813-828F-CD0D45E2CDE4}" destId="{7F12493C-7132-4119-AD02-C0326115354F}" srcOrd="0" destOrd="0" presId="urn:microsoft.com/office/officeart/2005/8/layout/bProcess4"/>
    <dgm:cxn modelId="{693F3836-65EB-4653-92B6-14E2A54BCF10}" type="presOf" srcId="{4C8622CA-A9A8-40FD-9B53-B72DF33B8414}" destId="{0D2B49E1-8F08-479D-9DF5-4936418DE916}" srcOrd="0" destOrd="0" presId="urn:microsoft.com/office/officeart/2005/8/layout/bProcess4"/>
    <dgm:cxn modelId="{3B73F966-BCB9-4A9F-9D33-249DDEB95D2E}" type="presOf" srcId="{81FB9BB8-761B-4EAE-9FE3-ED4ACF62DCD9}" destId="{7A9751F2-8978-42C5-8E22-BB4EC871FA98}" srcOrd="0" destOrd="0" presId="urn:microsoft.com/office/officeart/2005/8/layout/bProcess4"/>
    <dgm:cxn modelId="{41B04F6F-F16D-486D-BE53-E8AC40FADC4E}" type="presOf" srcId="{BE40E251-62E9-4D94-BF5E-256563A44436}" destId="{289F021B-7A4D-4D1C-9114-8C2FF6B3D0B9}" srcOrd="0" destOrd="0" presId="urn:microsoft.com/office/officeart/2005/8/layout/bProcess4"/>
    <dgm:cxn modelId="{978F2458-0146-4424-9CBE-5AE79D966D14}" srcId="{4C8622CA-A9A8-40FD-9B53-B72DF33B8414}" destId="{B81D0D7D-22AA-4A98-B526-C7A66732219C}" srcOrd="5" destOrd="0" parTransId="{4418AFE7-0EB3-4A0C-875A-DD8A6522BB9C}" sibTransId="{8EFDA936-01E1-4D89-AA36-3F15BFE309EE}"/>
    <dgm:cxn modelId="{D18D7385-D018-4E78-B514-5C788DB54520}" type="presOf" srcId="{CBCB4DC7-FD87-4926-987F-AB85A2E08180}" destId="{E89C4BBF-5F76-456B-A7DC-5F50C8A948FE}" srcOrd="0" destOrd="0" presId="urn:microsoft.com/office/officeart/2005/8/layout/bProcess4"/>
    <dgm:cxn modelId="{6299278F-675E-4D6F-9670-B1A01DA72E2C}" srcId="{4C8622CA-A9A8-40FD-9B53-B72DF33B8414}" destId="{0B5D0614-CA16-48E6-86E0-347C773F0339}" srcOrd="2" destOrd="0" parTransId="{94412C89-8AA9-4D10-B165-C801783ECD3B}" sibTransId="{6FFFDC58-0D06-4B73-953F-C7FE1B6E097F}"/>
    <dgm:cxn modelId="{AA9C1599-29C7-479E-93F1-744D1230FDBE}" type="presOf" srcId="{7BC8EDEA-4508-4D6E-88C6-9B97BEF7AA4E}" destId="{17ADB21D-C924-47B3-AD70-256EA1CA8D03}" srcOrd="0" destOrd="0" presId="urn:microsoft.com/office/officeart/2005/8/layout/bProcess4"/>
    <dgm:cxn modelId="{EBBF9C9F-7631-4958-ADA7-5AE62F6DEF15}" type="presOf" srcId="{0E6C05EF-63C8-46B5-9123-B586EA1480BE}" destId="{5D475FFB-87B1-4AAF-8788-A874A4970AD8}" srcOrd="0" destOrd="0" presId="urn:microsoft.com/office/officeart/2005/8/layout/bProcess4"/>
    <dgm:cxn modelId="{E10029A7-B932-4FDB-9F25-8C7A200A821A}" type="presOf" srcId="{B8E489A7-CB8C-4028-8987-48B4698AD3DD}" destId="{80EDA2EB-8EAC-45E4-8948-35C0C21911CF}" srcOrd="0" destOrd="0" presId="urn:microsoft.com/office/officeart/2005/8/layout/bProcess4"/>
    <dgm:cxn modelId="{B3341FAB-0E73-4F4B-9720-8B30AF8F25F8}" type="presOf" srcId="{8A9BF813-E354-434A-B8F5-847439B1E7D9}" destId="{C4AE8BF3-E47C-4B91-A4F5-A09E0E133096}" srcOrd="0" destOrd="0" presId="urn:microsoft.com/office/officeart/2005/8/layout/bProcess4"/>
    <dgm:cxn modelId="{1805ECB9-F03D-49A1-B35C-66EDB2AE72F7}" type="presOf" srcId="{B81D0D7D-22AA-4A98-B526-C7A66732219C}" destId="{9C5F5F0D-2AC2-447A-9E70-A969609A438C}" srcOrd="0" destOrd="0" presId="urn:microsoft.com/office/officeart/2005/8/layout/bProcess4"/>
    <dgm:cxn modelId="{B536D3BB-3953-4B3F-9CAE-72165AA5459A}" srcId="{4C8622CA-A9A8-40FD-9B53-B72DF33B8414}" destId="{4ACB339B-FBE8-4813-828F-CD0D45E2CDE4}" srcOrd="0" destOrd="0" parTransId="{B6154269-4C3B-4A85-B840-916B03A2ED6E}" sibTransId="{8A9BF813-E354-434A-B8F5-847439B1E7D9}"/>
    <dgm:cxn modelId="{2A52B7BD-4CDC-4C3E-A0BC-922E3AFFE640}" type="presOf" srcId="{2EC39DE6-81AD-473D-8886-D4BC70E3397A}" destId="{41826928-23DF-4854-8A99-EE09FF4CCE46}" srcOrd="0" destOrd="0" presId="urn:microsoft.com/office/officeart/2005/8/layout/bProcess4"/>
    <dgm:cxn modelId="{89F13CDF-15D3-4BAA-9416-93BE756719DB}" srcId="{4C8622CA-A9A8-40FD-9B53-B72DF33B8414}" destId="{CBCB4DC7-FD87-4926-987F-AB85A2E08180}" srcOrd="4" destOrd="0" parTransId="{D1BE3ADA-3F83-4CE1-BB60-74158525C8A5}" sibTransId="{B8E489A7-CB8C-4028-8987-48B4698AD3DD}"/>
    <dgm:cxn modelId="{2F8A25E3-0FF7-4ABC-A682-81EC39C312AA}" srcId="{4C8622CA-A9A8-40FD-9B53-B72DF33B8414}" destId="{BD72AB09-F56F-4401-889F-9B4354DC0DCB}" srcOrd="1" destOrd="0" parTransId="{E5A64077-A197-4A00-8F58-92C4B2C87E95}" sibTransId="{F23508A4-2E8D-46BE-950A-0A0DACA031FA}"/>
    <dgm:cxn modelId="{E29010E7-7264-41C6-96E3-D58648DA9453}" srcId="{4C8622CA-A9A8-40FD-9B53-B72DF33B8414}" destId="{4EA80C4B-816D-4EF0-A9C2-087EF7221402}" srcOrd="7" destOrd="0" parTransId="{59DF105E-F10F-411C-8E19-322AF4D70ABC}" sibTransId="{7BC8EDEA-4508-4D6E-88C6-9B97BEF7AA4E}"/>
    <dgm:cxn modelId="{1477FDE8-4FB5-4D71-A508-41AA1E9F2D91}" srcId="{4C8622CA-A9A8-40FD-9B53-B72DF33B8414}" destId="{0E6C05EF-63C8-46B5-9123-B586EA1480BE}" srcOrd="6" destOrd="0" parTransId="{8F49C3E5-AA5F-49F1-B6DF-092305C7F766}" sibTransId="{2EC39DE6-81AD-473D-8886-D4BC70E3397A}"/>
    <dgm:cxn modelId="{35E2E4E9-48BA-476F-9A0C-7437EB6D3079}" type="presOf" srcId="{F23508A4-2E8D-46BE-950A-0A0DACA031FA}" destId="{F56BAC03-F2E7-4721-A20D-81022FA13B25}" srcOrd="0" destOrd="0" presId="urn:microsoft.com/office/officeart/2005/8/layout/bProcess4"/>
    <dgm:cxn modelId="{02D286EF-2C8B-4CA7-A390-DEB01D884B89}" type="presOf" srcId="{AB45B1ED-A51D-4D27-976B-75B9C25BF83F}" destId="{661FD740-31AB-4CEC-B157-9C47F85BE8ED}" srcOrd="0" destOrd="0" presId="urn:microsoft.com/office/officeart/2005/8/layout/bProcess4"/>
    <dgm:cxn modelId="{56AB21F3-9C47-4E5C-A700-2FCD6BD60C67}" type="presOf" srcId="{8EFDA936-01E1-4D89-AA36-3F15BFE309EE}" destId="{586CBDAA-3EBE-4E79-8894-3D6897799586}" srcOrd="0" destOrd="0" presId="urn:microsoft.com/office/officeart/2005/8/layout/bProcess4"/>
    <dgm:cxn modelId="{C5F6BAF6-AD7E-4E9E-A470-57F7ACBA0FC9}" type="presOf" srcId="{BD72AB09-F56F-4401-889F-9B4354DC0DCB}" destId="{706AF1C0-7CC2-47A9-A8CD-C20B0357D9F9}" srcOrd="0" destOrd="0" presId="urn:microsoft.com/office/officeart/2005/8/layout/bProcess4"/>
    <dgm:cxn modelId="{49F797FF-8522-4EE2-8605-EBB0FADDEF52}" type="presOf" srcId="{4EA80C4B-816D-4EF0-A9C2-087EF7221402}" destId="{BB9C886A-7CDB-4178-A930-EAD0530C8C58}" srcOrd="0" destOrd="0" presId="urn:microsoft.com/office/officeart/2005/8/layout/bProcess4"/>
    <dgm:cxn modelId="{9B197BB5-81C7-4FEF-BCB1-C3194A4F67A0}" type="presParOf" srcId="{0D2B49E1-8F08-479D-9DF5-4936418DE916}" destId="{0932B2C9-9233-4F53-B98C-747280AB8EC5}" srcOrd="0" destOrd="0" presId="urn:microsoft.com/office/officeart/2005/8/layout/bProcess4"/>
    <dgm:cxn modelId="{1D58AA0B-3294-4928-941E-8568E4634E7A}" type="presParOf" srcId="{0932B2C9-9233-4F53-B98C-747280AB8EC5}" destId="{AD5E7175-BD4E-4C5A-A5C3-99BC60BB40BB}" srcOrd="0" destOrd="0" presId="urn:microsoft.com/office/officeart/2005/8/layout/bProcess4"/>
    <dgm:cxn modelId="{5DB53A6D-2AED-442D-9680-16848D44C476}" type="presParOf" srcId="{0932B2C9-9233-4F53-B98C-747280AB8EC5}" destId="{7F12493C-7132-4119-AD02-C0326115354F}" srcOrd="1" destOrd="0" presId="urn:microsoft.com/office/officeart/2005/8/layout/bProcess4"/>
    <dgm:cxn modelId="{218090FF-8427-40F0-888D-8B1013974953}" type="presParOf" srcId="{0D2B49E1-8F08-479D-9DF5-4936418DE916}" destId="{C4AE8BF3-E47C-4B91-A4F5-A09E0E133096}" srcOrd="1" destOrd="0" presId="urn:microsoft.com/office/officeart/2005/8/layout/bProcess4"/>
    <dgm:cxn modelId="{CA186E82-FF6E-4509-A569-C163E0B4BDCE}" type="presParOf" srcId="{0D2B49E1-8F08-479D-9DF5-4936418DE916}" destId="{B60166BD-4745-4062-856A-02D0294553D3}" srcOrd="2" destOrd="0" presId="urn:microsoft.com/office/officeart/2005/8/layout/bProcess4"/>
    <dgm:cxn modelId="{ABF1850C-25A7-4B87-A537-B4B7BF3A830F}" type="presParOf" srcId="{B60166BD-4745-4062-856A-02D0294553D3}" destId="{9F8FE200-07BF-4A38-B63C-C684A493B24F}" srcOrd="0" destOrd="0" presId="urn:microsoft.com/office/officeart/2005/8/layout/bProcess4"/>
    <dgm:cxn modelId="{3C722C28-B748-4474-A0AE-DC9337E86CC9}" type="presParOf" srcId="{B60166BD-4745-4062-856A-02D0294553D3}" destId="{706AF1C0-7CC2-47A9-A8CD-C20B0357D9F9}" srcOrd="1" destOrd="0" presId="urn:microsoft.com/office/officeart/2005/8/layout/bProcess4"/>
    <dgm:cxn modelId="{8CD984CC-5E27-439E-8ED8-4B979BC39AF6}" type="presParOf" srcId="{0D2B49E1-8F08-479D-9DF5-4936418DE916}" destId="{F56BAC03-F2E7-4721-A20D-81022FA13B25}" srcOrd="3" destOrd="0" presId="urn:microsoft.com/office/officeart/2005/8/layout/bProcess4"/>
    <dgm:cxn modelId="{190C035B-E2AC-4B4D-A4F7-904D7C656FE7}" type="presParOf" srcId="{0D2B49E1-8F08-479D-9DF5-4936418DE916}" destId="{96596CEE-0594-4475-8CC7-E5062FD56C13}" srcOrd="4" destOrd="0" presId="urn:microsoft.com/office/officeart/2005/8/layout/bProcess4"/>
    <dgm:cxn modelId="{1DBFB6BA-7D48-4CD1-988F-8F9145C48160}" type="presParOf" srcId="{96596CEE-0594-4475-8CC7-E5062FD56C13}" destId="{9FB08EF7-141A-4B32-B327-731AE6ED6D54}" srcOrd="0" destOrd="0" presId="urn:microsoft.com/office/officeart/2005/8/layout/bProcess4"/>
    <dgm:cxn modelId="{7F4B685B-AF60-4BFB-B294-F448339E669D}" type="presParOf" srcId="{96596CEE-0594-4475-8CC7-E5062FD56C13}" destId="{23EF6689-5973-4E33-96F8-FE661FFBBB10}" srcOrd="1" destOrd="0" presId="urn:microsoft.com/office/officeart/2005/8/layout/bProcess4"/>
    <dgm:cxn modelId="{002A468A-5DD3-4324-AB0D-371E51ABB8C0}" type="presParOf" srcId="{0D2B49E1-8F08-479D-9DF5-4936418DE916}" destId="{FF30E491-0F42-46CE-8140-A5ADDB2A359C}" srcOrd="5" destOrd="0" presId="urn:microsoft.com/office/officeart/2005/8/layout/bProcess4"/>
    <dgm:cxn modelId="{49C3FAC3-8791-4823-9C78-880E9760113B}" type="presParOf" srcId="{0D2B49E1-8F08-479D-9DF5-4936418DE916}" destId="{C4300899-2916-4FF1-8AC2-21D8AEDEB6B6}" srcOrd="6" destOrd="0" presId="urn:microsoft.com/office/officeart/2005/8/layout/bProcess4"/>
    <dgm:cxn modelId="{6CD95BB9-1CA2-4AB5-A0E1-A2DFABF5A245}" type="presParOf" srcId="{C4300899-2916-4FF1-8AC2-21D8AEDEB6B6}" destId="{DCD28D8D-4534-4484-B1FE-08B8241DF55E}" srcOrd="0" destOrd="0" presId="urn:microsoft.com/office/officeart/2005/8/layout/bProcess4"/>
    <dgm:cxn modelId="{1B73ED54-FBCC-486D-8127-9428FA7B30B0}" type="presParOf" srcId="{C4300899-2916-4FF1-8AC2-21D8AEDEB6B6}" destId="{7A9751F2-8978-42C5-8E22-BB4EC871FA98}" srcOrd="1" destOrd="0" presId="urn:microsoft.com/office/officeart/2005/8/layout/bProcess4"/>
    <dgm:cxn modelId="{BF944D85-2AC8-4FC3-BE99-822C2789F50C}" type="presParOf" srcId="{0D2B49E1-8F08-479D-9DF5-4936418DE916}" destId="{289F021B-7A4D-4D1C-9114-8C2FF6B3D0B9}" srcOrd="7" destOrd="0" presId="urn:microsoft.com/office/officeart/2005/8/layout/bProcess4"/>
    <dgm:cxn modelId="{7A12425E-AEBA-4A07-8A08-AA20DBB406A5}" type="presParOf" srcId="{0D2B49E1-8F08-479D-9DF5-4936418DE916}" destId="{D153ABF1-E3F0-4182-ABFD-36A08A6FBE40}" srcOrd="8" destOrd="0" presId="urn:microsoft.com/office/officeart/2005/8/layout/bProcess4"/>
    <dgm:cxn modelId="{8EFAF156-FA76-473B-9462-426F81D54309}" type="presParOf" srcId="{D153ABF1-E3F0-4182-ABFD-36A08A6FBE40}" destId="{B80EDFDA-1AB5-4C41-A0E3-A5CA4912A3BF}" srcOrd="0" destOrd="0" presId="urn:microsoft.com/office/officeart/2005/8/layout/bProcess4"/>
    <dgm:cxn modelId="{1E6B3B49-247C-4009-BF7B-4DD2FBAA6EE8}" type="presParOf" srcId="{D153ABF1-E3F0-4182-ABFD-36A08A6FBE40}" destId="{E89C4BBF-5F76-456B-A7DC-5F50C8A948FE}" srcOrd="1" destOrd="0" presId="urn:microsoft.com/office/officeart/2005/8/layout/bProcess4"/>
    <dgm:cxn modelId="{E74DD35B-FE6B-49AA-BA53-17CE295D70F1}" type="presParOf" srcId="{0D2B49E1-8F08-479D-9DF5-4936418DE916}" destId="{80EDA2EB-8EAC-45E4-8948-35C0C21911CF}" srcOrd="9" destOrd="0" presId="urn:microsoft.com/office/officeart/2005/8/layout/bProcess4"/>
    <dgm:cxn modelId="{BC5DD5D9-B813-4500-A1BD-D55096782C82}" type="presParOf" srcId="{0D2B49E1-8F08-479D-9DF5-4936418DE916}" destId="{BC6C7367-9EB5-4EB8-80F2-954A2473AECF}" srcOrd="10" destOrd="0" presId="urn:microsoft.com/office/officeart/2005/8/layout/bProcess4"/>
    <dgm:cxn modelId="{A5F02954-0CBE-40ED-A0BB-3F12E5DF0DD4}" type="presParOf" srcId="{BC6C7367-9EB5-4EB8-80F2-954A2473AECF}" destId="{DCA53D6E-5747-4EC6-85DD-6AD2CA0C99DD}" srcOrd="0" destOrd="0" presId="urn:microsoft.com/office/officeart/2005/8/layout/bProcess4"/>
    <dgm:cxn modelId="{A48DEFCD-A3C3-4814-A70F-90531BE41F56}" type="presParOf" srcId="{BC6C7367-9EB5-4EB8-80F2-954A2473AECF}" destId="{9C5F5F0D-2AC2-447A-9E70-A969609A438C}" srcOrd="1" destOrd="0" presId="urn:microsoft.com/office/officeart/2005/8/layout/bProcess4"/>
    <dgm:cxn modelId="{56B98400-8B12-4C6F-B1AB-C61CCF0706B0}" type="presParOf" srcId="{0D2B49E1-8F08-479D-9DF5-4936418DE916}" destId="{586CBDAA-3EBE-4E79-8894-3D6897799586}" srcOrd="11" destOrd="0" presId="urn:microsoft.com/office/officeart/2005/8/layout/bProcess4"/>
    <dgm:cxn modelId="{A7206B57-8E4A-482C-A675-3ABD42A805C8}" type="presParOf" srcId="{0D2B49E1-8F08-479D-9DF5-4936418DE916}" destId="{DF6F20E4-9339-49A7-9B59-F0CF80A03316}" srcOrd="12" destOrd="0" presId="urn:microsoft.com/office/officeart/2005/8/layout/bProcess4"/>
    <dgm:cxn modelId="{6551AA5E-ABEF-4D5B-B489-2F43BBBE029E}" type="presParOf" srcId="{DF6F20E4-9339-49A7-9B59-F0CF80A03316}" destId="{8DA95834-34AF-46B1-9595-15373E10E5A4}" srcOrd="0" destOrd="0" presId="urn:microsoft.com/office/officeart/2005/8/layout/bProcess4"/>
    <dgm:cxn modelId="{B3988F10-5848-4337-A6CC-72AAEBF41C87}" type="presParOf" srcId="{DF6F20E4-9339-49A7-9B59-F0CF80A03316}" destId="{5D475FFB-87B1-4AAF-8788-A874A4970AD8}" srcOrd="1" destOrd="0" presId="urn:microsoft.com/office/officeart/2005/8/layout/bProcess4"/>
    <dgm:cxn modelId="{F1E7EDD9-224A-494B-B058-201C4A20715C}" type="presParOf" srcId="{0D2B49E1-8F08-479D-9DF5-4936418DE916}" destId="{41826928-23DF-4854-8A99-EE09FF4CCE46}" srcOrd="13" destOrd="0" presId="urn:microsoft.com/office/officeart/2005/8/layout/bProcess4"/>
    <dgm:cxn modelId="{737207C1-B186-45CC-981E-2A674AA9734E}" type="presParOf" srcId="{0D2B49E1-8F08-479D-9DF5-4936418DE916}" destId="{B331343D-D581-4495-AFD6-61A66F17B0E1}" srcOrd="14" destOrd="0" presId="urn:microsoft.com/office/officeart/2005/8/layout/bProcess4"/>
    <dgm:cxn modelId="{6CCF1D67-3957-43FB-B419-736935E433CE}" type="presParOf" srcId="{B331343D-D581-4495-AFD6-61A66F17B0E1}" destId="{1E1E1F31-DB17-47F5-B402-48ED2F5C8E49}" srcOrd="0" destOrd="0" presId="urn:microsoft.com/office/officeart/2005/8/layout/bProcess4"/>
    <dgm:cxn modelId="{D7C81E33-9E33-461E-82F8-1BA743255809}" type="presParOf" srcId="{B331343D-D581-4495-AFD6-61A66F17B0E1}" destId="{BB9C886A-7CDB-4178-A930-EAD0530C8C58}" srcOrd="1" destOrd="0" presId="urn:microsoft.com/office/officeart/2005/8/layout/bProcess4"/>
    <dgm:cxn modelId="{5DDF93DA-7E55-4284-965E-19A32E1A2225}" type="presParOf" srcId="{0D2B49E1-8F08-479D-9DF5-4936418DE916}" destId="{17ADB21D-C924-47B3-AD70-256EA1CA8D03}" srcOrd="15" destOrd="0" presId="urn:microsoft.com/office/officeart/2005/8/layout/bProcess4"/>
    <dgm:cxn modelId="{FDC7D1A3-2004-4570-A617-DE3C40DC72A0}" type="presParOf" srcId="{0D2B49E1-8F08-479D-9DF5-4936418DE916}" destId="{E5F1D454-CBE5-45F6-87B5-1EB83605727D}" srcOrd="16" destOrd="0" presId="urn:microsoft.com/office/officeart/2005/8/layout/bProcess4"/>
    <dgm:cxn modelId="{24A6FE39-ABDA-40BE-A587-762DDEBEFBA4}" type="presParOf" srcId="{E5F1D454-CBE5-45F6-87B5-1EB83605727D}" destId="{62B4E166-51C1-4C10-B2E7-25A95DA6083A}" srcOrd="0" destOrd="0" presId="urn:microsoft.com/office/officeart/2005/8/layout/bProcess4"/>
    <dgm:cxn modelId="{4C1C3AA3-D9A0-4FAA-BD8A-75B00AF2845D}" type="presParOf" srcId="{E5F1D454-CBE5-45F6-87B5-1EB83605727D}" destId="{661FD740-31AB-4CEC-B157-9C47F85BE8ED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2F949E2-FA8B-444F-90BD-8370950E9D8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73FAC3-FB73-4385-8E62-17A3F0839AA2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34D0F3DD-271D-495C-8B86-C058512D06C1}" type="parTrans" cxnId="{21772F6B-0E94-40E1-9132-C968BA37EEDD}">
      <dgm:prSet/>
      <dgm:spPr/>
      <dgm:t>
        <a:bodyPr/>
        <a:lstStyle/>
        <a:p>
          <a:endParaRPr lang="en-US"/>
        </a:p>
      </dgm:t>
    </dgm:pt>
    <dgm:pt modelId="{B306FF23-F0DA-47E3-BB41-0032C38D7A6E}" type="sibTrans" cxnId="{21772F6B-0E94-40E1-9132-C968BA37EEDD}">
      <dgm:prSet/>
      <dgm:spPr/>
      <dgm:t>
        <a:bodyPr/>
        <a:lstStyle/>
        <a:p>
          <a:endParaRPr lang="en-US"/>
        </a:p>
      </dgm:t>
    </dgm:pt>
    <dgm:pt modelId="{C6654DA1-C3E3-4805-A266-EFF80BD0333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Ethical Use of Predictions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4B3267E4-8AF3-4606-81C8-83AC98BBF67D}" type="parTrans" cxnId="{A4A95F02-CF74-41EC-A9F7-2B7DD0E6BEBF}">
      <dgm:prSet/>
      <dgm:spPr/>
      <dgm:t>
        <a:bodyPr/>
        <a:lstStyle/>
        <a:p>
          <a:endParaRPr lang="en-US"/>
        </a:p>
      </dgm:t>
    </dgm:pt>
    <dgm:pt modelId="{13178858-D87C-4EAB-A616-B451F043BDA6}" type="sibTrans" cxnId="{A4A95F02-CF74-41EC-A9F7-2B7DD0E6BEBF}">
      <dgm:prSet/>
      <dgm:spPr/>
      <dgm:t>
        <a:bodyPr/>
        <a:lstStyle/>
        <a:p>
          <a:endParaRPr lang="en-US"/>
        </a:p>
      </dgm:t>
    </dgm:pt>
    <dgm:pt modelId="{89D53055-9728-4F09-BA3D-A9C5338CB9A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Ensuring responsible and ethical use of LSTM predictions in financial decision-making.</a:t>
          </a:r>
        </a:p>
      </dgm:t>
    </dgm:pt>
    <dgm:pt modelId="{9D8D9826-1938-48CD-BACB-19041E7E4ED1}" type="parTrans" cxnId="{39F2CF95-14D0-48DC-B9B3-56A544C3F2CE}">
      <dgm:prSet/>
      <dgm:spPr/>
      <dgm:t>
        <a:bodyPr/>
        <a:lstStyle/>
        <a:p>
          <a:endParaRPr lang="en-US"/>
        </a:p>
      </dgm:t>
    </dgm:pt>
    <dgm:pt modelId="{7C9D3328-3093-4C69-B21D-D201D4F117CC}" type="sibTrans" cxnId="{39F2CF95-14D0-48DC-B9B3-56A544C3F2CE}">
      <dgm:prSet/>
      <dgm:spPr/>
      <dgm:t>
        <a:bodyPr/>
        <a:lstStyle/>
        <a:p>
          <a:endParaRPr lang="en-US"/>
        </a:p>
      </dgm:t>
    </dgm:pt>
    <dgm:pt modelId="{BF3E26A2-B030-46F4-A1D4-6AF1A558D4E7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D052AE94-E23A-45EA-907C-1BF9619FCB2D}" type="parTrans" cxnId="{90EB09AC-525F-4F31-9A7C-30F7B5C6EB61}">
      <dgm:prSet/>
      <dgm:spPr/>
      <dgm:t>
        <a:bodyPr/>
        <a:lstStyle/>
        <a:p>
          <a:endParaRPr lang="en-US"/>
        </a:p>
      </dgm:t>
    </dgm:pt>
    <dgm:pt modelId="{C596312B-0EE8-4D78-B8F4-1AB1B292AE18}" type="sibTrans" cxnId="{90EB09AC-525F-4F31-9A7C-30F7B5C6EB61}">
      <dgm:prSet/>
      <dgm:spPr/>
      <dgm:t>
        <a:bodyPr/>
        <a:lstStyle/>
        <a:p>
          <a:endParaRPr lang="en-US"/>
        </a:p>
      </dgm:t>
    </dgm:pt>
    <dgm:pt modelId="{AC3B0E31-7DF8-4F56-8FEA-D7A771A97F6C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Regulatory Compliance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F12E9481-9408-430C-96DA-11F11195C0EE}" type="parTrans" cxnId="{7AAEC627-EA25-4358-B15F-9FC7AC2843EF}">
      <dgm:prSet/>
      <dgm:spPr/>
      <dgm:t>
        <a:bodyPr/>
        <a:lstStyle/>
        <a:p>
          <a:endParaRPr lang="en-US"/>
        </a:p>
      </dgm:t>
    </dgm:pt>
    <dgm:pt modelId="{0887D0B9-E9CA-4FB4-94B0-9190FC2AF1FC}" type="sibTrans" cxnId="{7AAEC627-EA25-4358-B15F-9FC7AC2843EF}">
      <dgm:prSet/>
      <dgm:spPr/>
      <dgm:t>
        <a:bodyPr/>
        <a:lstStyle/>
        <a:p>
          <a:endParaRPr lang="en-US"/>
        </a:p>
      </dgm:t>
    </dgm:pt>
    <dgm:pt modelId="{A4467EF9-ACE9-48DB-B60C-AFFA67D9125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Addressing regulatory requirements and compliance in the use of LSTM models for stock prediction.</a:t>
          </a:r>
        </a:p>
      </dgm:t>
    </dgm:pt>
    <dgm:pt modelId="{ED9D6641-9FA2-4053-9FA5-7078D45E7331}" type="parTrans" cxnId="{F5AA7477-BF43-4589-A64B-54B323CCFBD6}">
      <dgm:prSet/>
      <dgm:spPr/>
      <dgm:t>
        <a:bodyPr/>
        <a:lstStyle/>
        <a:p>
          <a:endParaRPr lang="en-US"/>
        </a:p>
      </dgm:t>
    </dgm:pt>
    <dgm:pt modelId="{F5218A73-48FD-456B-883B-3AB094A1AD44}" type="sibTrans" cxnId="{F5AA7477-BF43-4589-A64B-54B323CCFBD6}">
      <dgm:prSet/>
      <dgm:spPr/>
      <dgm:t>
        <a:bodyPr/>
        <a:lstStyle/>
        <a:p>
          <a:endParaRPr lang="en-US"/>
        </a:p>
      </dgm:t>
    </dgm:pt>
    <dgm:pt modelId="{2BB2733F-9B70-4E85-90AE-618E8EDA21AD}" type="pres">
      <dgm:prSet presAssocID="{72F949E2-FA8B-444F-90BD-8370950E9D84}" presName="Name0" presStyleCnt="0">
        <dgm:presLayoutVars>
          <dgm:dir/>
          <dgm:resizeHandles val="exact"/>
        </dgm:presLayoutVars>
      </dgm:prSet>
      <dgm:spPr/>
    </dgm:pt>
    <dgm:pt modelId="{E4A4E56A-587D-4EAF-827A-DDCFB6867844}" type="pres">
      <dgm:prSet presAssocID="{BB73FAC3-FB73-4385-8E62-17A3F0839AA2}" presName="node" presStyleLbl="node1" presStyleIdx="0" presStyleCnt="6">
        <dgm:presLayoutVars>
          <dgm:bulletEnabled val="1"/>
        </dgm:presLayoutVars>
      </dgm:prSet>
      <dgm:spPr/>
    </dgm:pt>
    <dgm:pt modelId="{3F4446F6-6051-4660-97F9-2AE1AD51DD11}" type="pres">
      <dgm:prSet presAssocID="{B306FF23-F0DA-47E3-BB41-0032C38D7A6E}" presName="sibTrans" presStyleLbl="sibTrans1D1" presStyleIdx="0" presStyleCnt="5"/>
      <dgm:spPr/>
    </dgm:pt>
    <dgm:pt modelId="{8501CA73-1D9B-4459-A05F-3CC8545D8DC4}" type="pres">
      <dgm:prSet presAssocID="{B306FF23-F0DA-47E3-BB41-0032C38D7A6E}" presName="connectorText" presStyleLbl="sibTrans1D1" presStyleIdx="0" presStyleCnt="5"/>
      <dgm:spPr/>
    </dgm:pt>
    <dgm:pt modelId="{91094C67-8253-4277-92FC-2A60B515BEA2}" type="pres">
      <dgm:prSet presAssocID="{C6654DA1-C3E3-4805-A266-EFF80BD03336}" presName="node" presStyleLbl="node1" presStyleIdx="1" presStyleCnt="6">
        <dgm:presLayoutVars>
          <dgm:bulletEnabled val="1"/>
        </dgm:presLayoutVars>
      </dgm:prSet>
      <dgm:spPr/>
    </dgm:pt>
    <dgm:pt modelId="{46F48597-81B9-4382-A771-4E71D3AE6474}" type="pres">
      <dgm:prSet presAssocID="{13178858-D87C-4EAB-A616-B451F043BDA6}" presName="sibTrans" presStyleLbl="sibTrans1D1" presStyleIdx="1" presStyleCnt="5"/>
      <dgm:spPr/>
    </dgm:pt>
    <dgm:pt modelId="{92F4B20E-A26E-4CD3-9B04-8AC673CE6798}" type="pres">
      <dgm:prSet presAssocID="{13178858-D87C-4EAB-A616-B451F043BDA6}" presName="connectorText" presStyleLbl="sibTrans1D1" presStyleIdx="1" presStyleCnt="5"/>
      <dgm:spPr/>
    </dgm:pt>
    <dgm:pt modelId="{E5F867AC-CA1E-488D-AAA1-FB2C21E3F3C8}" type="pres">
      <dgm:prSet presAssocID="{89D53055-9728-4F09-BA3D-A9C5338CB9AB}" presName="node" presStyleLbl="node1" presStyleIdx="2" presStyleCnt="6">
        <dgm:presLayoutVars>
          <dgm:bulletEnabled val="1"/>
        </dgm:presLayoutVars>
      </dgm:prSet>
      <dgm:spPr/>
    </dgm:pt>
    <dgm:pt modelId="{8D4600C9-13F9-48EA-9C95-6BABDE6A0BD9}" type="pres">
      <dgm:prSet presAssocID="{7C9D3328-3093-4C69-B21D-D201D4F117CC}" presName="sibTrans" presStyleLbl="sibTrans1D1" presStyleIdx="2" presStyleCnt="5"/>
      <dgm:spPr/>
    </dgm:pt>
    <dgm:pt modelId="{B37BEFA8-6E6D-42D7-9E9D-A4D2C9538518}" type="pres">
      <dgm:prSet presAssocID="{7C9D3328-3093-4C69-B21D-D201D4F117CC}" presName="connectorText" presStyleLbl="sibTrans1D1" presStyleIdx="2" presStyleCnt="5"/>
      <dgm:spPr/>
    </dgm:pt>
    <dgm:pt modelId="{F2106770-2E19-4FFD-8361-81C463FFD49C}" type="pres">
      <dgm:prSet presAssocID="{BF3E26A2-B030-46F4-A1D4-6AF1A558D4E7}" presName="node" presStyleLbl="node1" presStyleIdx="3" presStyleCnt="6">
        <dgm:presLayoutVars>
          <dgm:bulletEnabled val="1"/>
        </dgm:presLayoutVars>
      </dgm:prSet>
      <dgm:spPr/>
    </dgm:pt>
    <dgm:pt modelId="{4BA78A9D-A7EF-4335-B904-E7D782F0406B}" type="pres">
      <dgm:prSet presAssocID="{C596312B-0EE8-4D78-B8F4-1AB1B292AE18}" presName="sibTrans" presStyleLbl="sibTrans1D1" presStyleIdx="3" presStyleCnt="5"/>
      <dgm:spPr/>
    </dgm:pt>
    <dgm:pt modelId="{ABA74A46-CC0E-4CD9-9BFA-3F5DD488997E}" type="pres">
      <dgm:prSet presAssocID="{C596312B-0EE8-4D78-B8F4-1AB1B292AE18}" presName="connectorText" presStyleLbl="sibTrans1D1" presStyleIdx="3" presStyleCnt="5"/>
      <dgm:spPr/>
    </dgm:pt>
    <dgm:pt modelId="{56364AB3-BFB5-4E54-AC7B-C591B142FBDF}" type="pres">
      <dgm:prSet presAssocID="{AC3B0E31-7DF8-4F56-8FEA-D7A771A97F6C}" presName="node" presStyleLbl="node1" presStyleIdx="4" presStyleCnt="6">
        <dgm:presLayoutVars>
          <dgm:bulletEnabled val="1"/>
        </dgm:presLayoutVars>
      </dgm:prSet>
      <dgm:spPr/>
    </dgm:pt>
    <dgm:pt modelId="{60FBA0A4-CF5C-47E8-96DC-03A3691CA831}" type="pres">
      <dgm:prSet presAssocID="{0887D0B9-E9CA-4FB4-94B0-9190FC2AF1FC}" presName="sibTrans" presStyleLbl="sibTrans1D1" presStyleIdx="4" presStyleCnt="5"/>
      <dgm:spPr/>
    </dgm:pt>
    <dgm:pt modelId="{A412FA56-FF39-47E6-9049-C8D9A6931A11}" type="pres">
      <dgm:prSet presAssocID="{0887D0B9-E9CA-4FB4-94B0-9190FC2AF1FC}" presName="connectorText" presStyleLbl="sibTrans1D1" presStyleIdx="4" presStyleCnt="5"/>
      <dgm:spPr/>
    </dgm:pt>
    <dgm:pt modelId="{BB181E48-26C7-4176-A6BF-004D87B9C708}" type="pres">
      <dgm:prSet presAssocID="{A4467EF9-ACE9-48DB-B60C-AFFA67D91251}" presName="node" presStyleLbl="node1" presStyleIdx="5" presStyleCnt="6">
        <dgm:presLayoutVars>
          <dgm:bulletEnabled val="1"/>
        </dgm:presLayoutVars>
      </dgm:prSet>
      <dgm:spPr/>
    </dgm:pt>
  </dgm:ptLst>
  <dgm:cxnLst>
    <dgm:cxn modelId="{A4A95F02-CF74-41EC-A9F7-2B7DD0E6BEBF}" srcId="{72F949E2-FA8B-444F-90BD-8370950E9D84}" destId="{C6654DA1-C3E3-4805-A266-EFF80BD03336}" srcOrd="1" destOrd="0" parTransId="{4B3267E4-8AF3-4606-81C8-83AC98BBF67D}" sibTransId="{13178858-D87C-4EAB-A616-B451F043BDA6}"/>
    <dgm:cxn modelId="{C6E35D08-73C7-46EC-88F2-0FE0F43A6CB8}" type="presOf" srcId="{13178858-D87C-4EAB-A616-B451F043BDA6}" destId="{92F4B20E-A26E-4CD3-9B04-8AC673CE6798}" srcOrd="1" destOrd="0" presId="urn:microsoft.com/office/officeart/2016/7/layout/RepeatingBendingProcessNew"/>
    <dgm:cxn modelId="{76E5EB26-66D0-4900-9BE6-4A3A4CA2D399}" type="presOf" srcId="{7C9D3328-3093-4C69-B21D-D201D4F117CC}" destId="{B37BEFA8-6E6D-42D7-9E9D-A4D2C9538518}" srcOrd="1" destOrd="0" presId="urn:microsoft.com/office/officeart/2016/7/layout/RepeatingBendingProcessNew"/>
    <dgm:cxn modelId="{7AAEC627-EA25-4358-B15F-9FC7AC2843EF}" srcId="{72F949E2-FA8B-444F-90BD-8370950E9D84}" destId="{AC3B0E31-7DF8-4F56-8FEA-D7A771A97F6C}" srcOrd="4" destOrd="0" parTransId="{F12E9481-9408-430C-96DA-11F11195C0EE}" sibTransId="{0887D0B9-E9CA-4FB4-94B0-9190FC2AF1FC}"/>
    <dgm:cxn modelId="{00F9382B-63D3-4635-81C4-3DCEB24269E6}" type="presOf" srcId="{C596312B-0EE8-4D78-B8F4-1AB1B292AE18}" destId="{ABA74A46-CC0E-4CD9-9BFA-3F5DD488997E}" srcOrd="1" destOrd="0" presId="urn:microsoft.com/office/officeart/2016/7/layout/RepeatingBendingProcessNew"/>
    <dgm:cxn modelId="{F3A50D32-3AE4-48D0-BA28-B400F6C5BC28}" type="presOf" srcId="{B306FF23-F0DA-47E3-BB41-0032C38D7A6E}" destId="{8501CA73-1D9B-4459-A05F-3CC8545D8DC4}" srcOrd="1" destOrd="0" presId="urn:microsoft.com/office/officeart/2016/7/layout/RepeatingBendingProcessNew"/>
    <dgm:cxn modelId="{F24B0C40-7CEC-4AEF-A249-0A5033EE6499}" type="presOf" srcId="{72F949E2-FA8B-444F-90BD-8370950E9D84}" destId="{2BB2733F-9B70-4E85-90AE-618E8EDA21AD}" srcOrd="0" destOrd="0" presId="urn:microsoft.com/office/officeart/2016/7/layout/RepeatingBendingProcessNew"/>
    <dgm:cxn modelId="{932A1942-8135-4816-B070-C981551C270F}" type="presOf" srcId="{C6654DA1-C3E3-4805-A266-EFF80BD03336}" destId="{91094C67-8253-4277-92FC-2A60B515BEA2}" srcOrd="0" destOrd="0" presId="urn:microsoft.com/office/officeart/2016/7/layout/RepeatingBendingProcessNew"/>
    <dgm:cxn modelId="{C4F40F6A-33A2-4B17-8946-36989E1EE3D3}" type="presOf" srcId="{0887D0B9-E9CA-4FB4-94B0-9190FC2AF1FC}" destId="{A412FA56-FF39-47E6-9049-C8D9A6931A11}" srcOrd="1" destOrd="0" presId="urn:microsoft.com/office/officeart/2016/7/layout/RepeatingBendingProcessNew"/>
    <dgm:cxn modelId="{21772F6B-0E94-40E1-9132-C968BA37EEDD}" srcId="{72F949E2-FA8B-444F-90BD-8370950E9D84}" destId="{BB73FAC3-FB73-4385-8E62-17A3F0839AA2}" srcOrd="0" destOrd="0" parTransId="{34D0F3DD-271D-495C-8B86-C058512D06C1}" sibTransId="{B306FF23-F0DA-47E3-BB41-0032C38D7A6E}"/>
    <dgm:cxn modelId="{FA149B4C-CB3E-4568-A90C-36E180D36315}" type="presOf" srcId="{B306FF23-F0DA-47E3-BB41-0032C38D7A6E}" destId="{3F4446F6-6051-4660-97F9-2AE1AD51DD11}" srcOrd="0" destOrd="0" presId="urn:microsoft.com/office/officeart/2016/7/layout/RepeatingBendingProcessNew"/>
    <dgm:cxn modelId="{F7596072-C0E0-403F-B44A-0F7FC69774D8}" type="presOf" srcId="{0887D0B9-E9CA-4FB4-94B0-9190FC2AF1FC}" destId="{60FBA0A4-CF5C-47E8-96DC-03A3691CA831}" srcOrd="0" destOrd="0" presId="urn:microsoft.com/office/officeart/2016/7/layout/RepeatingBendingProcessNew"/>
    <dgm:cxn modelId="{B3D7E873-5021-43DE-8F11-FAD59D2E0F5F}" type="presOf" srcId="{C596312B-0EE8-4D78-B8F4-1AB1B292AE18}" destId="{4BA78A9D-A7EF-4335-B904-E7D782F0406B}" srcOrd="0" destOrd="0" presId="urn:microsoft.com/office/officeart/2016/7/layout/RepeatingBendingProcessNew"/>
    <dgm:cxn modelId="{F5AA7477-BF43-4589-A64B-54B323CCFBD6}" srcId="{72F949E2-FA8B-444F-90BD-8370950E9D84}" destId="{A4467EF9-ACE9-48DB-B60C-AFFA67D91251}" srcOrd="5" destOrd="0" parTransId="{ED9D6641-9FA2-4053-9FA5-7078D45E7331}" sibTransId="{F5218A73-48FD-456B-883B-3AB094A1AD44}"/>
    <dgm:cxn modelId="{BD7DA677-2DF4-40E7-84EF-27393B70F052}" type="presOf" srcId="{BB73FAC3-FB73-4385-8E62-17A3F0839AA2}" destId="{E4A4E56A-587D-4EAF-827A-DDCFB6867844}" srcOrd="0" destOrd="0" presId="urn:microsoft.com/office/officeart/2016/7/layout/RepeatingBendingProcessNew"/>
    <dgm:cxn modelId="{EA527A7F-E668-4A0F-A944-63297EFCD967}" type="presOf" srcId="{13178858-D87C-4EAB-A616-B451F043BDA6}" destId="{46F48597-81B9-4382-A771-4E71D3AE6474}" srcOrd="0" destOrd="0" presId="urn:microsoft.com/office/officeart/2016/7/layout/RepeatingBendingProcessNew"/>
    <dgm:cxn modelId="{39F2CF95-14D0-48DC-B9B3-56A544C3F2CE}" srcId="{72F949E2-FA8B-444F-90BD-8370950E9D84}" destId="{89D53055-9728-4F09-BA3D-A9C5338CB9AB}" srcOrd="2" destOrd="0" parTransId="{9D8D9826-1938-48CD-BACB-19041E7E4ED1}" sibTransId="{7C9D3328-3093-4C69-B21D-D201D4F117CC}"/>
    <dgm:cxn modelId="{90EB09AC-525F-4F31-9A7C-30F7B5C6EB61}" srcId="{72F949E2-FA8B-444F-90BD-8370950E9D84}" destId="{BF3E26A2-B030-46F4-A1D4-6AF1A558D4E7}" srcOrd="3" destOrd="0" parTransId="{D052AE94-E23A-45EA-907C-1BF9619FCB2D}" sibTransId="{C596312B-0EE8-4D78-B8F4-1AB1B292AE18}"/>
    <dgm:cxn modelId="{CEC1B8C8-3BE0-40C5-B4BC-2B62639C0C9A}" type="presOf" srcId="{89D53055-9728-4F09-BA3D-A9C5338CB9AB}" destId="{E5F867AC-CA1E-488D-AAA1-FB2C21E3F3C8}" srcOrd="0" destOrd="0" presId="urn:microsoft.com/office/officeart/2016/7/layout/RepeatingBendingProcessNew"/>
    <dgm:cxn modelId="{221C43C9-97FC-4E49-8E43-8B651F9AADDC}" type="presOf" srcId="{AC3B0E31-7DF8-4F56-8FEA-D7A771A97F6C}" destId="{56364AB3-BFB5-4E54-AC7B-C591B142FBDF}" srcOrd="0" destOrd="0" presId="urn:microsoft.com/office/officeart/2016/7/layout/RepeatingBendingProcessNew"/>
    <dgm:cxn modelId="{FB0FA4CA-9911-4E51-BE23-636404E8676D}" type="presOf" srcId="{7C9D3328-3093-4C69-B21D-D201D4F117CC}" destId="{8D4600C9-13F9-48EA-9C95-6BABDE6A0BD9}" srcOrd="0" destOrd="0" presId="urn:microsoft.com/office/officeart/2016/7/layout/RepeatingBendingProcessNew"/>
    <dgm:cxn modelId="{415068E5-2408-4330-BEAC-D8E689156185}" type="presOf" srcId="{BF3E26A2-B030-46F4-A1D4-6AF1A558D4E7}" destId="{F2106770-2E19-4FFD-8361-81C463FFD49C}" srcOrd="0" destOrd="0" presId="urn:microsoft.com/office/officeart/2016/7/layout/RepeatingBendingProcessNew"/>
    <dgm:cxn modelId="{336937EE-F608-4F25-B719-1EB92969E960}" type="presOf" srcId="{A4467EF9-ACE9-48DB-B60C-AFFA67D91251}" destId="{BB181E48-26C7-4176-A6BF-004D87B9C708}" srcOrd="0" destOrd="0" presId="urn:microsoft.com/office/officeart/2016/7/layout/RepeatingBendingProcessNew"/>
    <dgm:cxn modelId="{1CC8F632-3E52-402B-B73D-3C5380C31386}" type="presParOf" srcId="{2BB2733F-9B70-4E85-90AE-618E8EDA21AD}" destId="{E4A4E56A-587D-4EAF-827A-DDCFB6867844}" srcOrd="0" destOrd="0" presId="urn:microsoft.com/office/officeart/2016/7/layout/RepeatingBendingProcessNew"/>
    <dgm:cxn modelId="{A2D67306-30F9-4455-9BF5-48EF3C8B5426}" type="presParOf" srcId="{2BB2733F-9B70-4E85-90AE-618E8EDA21AD}" destId="{3F4446F6-6051-4660-97F9-2AE1AD51DD11}" srcOrd="1" destOrd="0" presId="urn:microsoft.com/office/officeart/2016/7/layout/RepeatingBendingProcessNew"/>
    <dgm:cxn modelId="{BE15AE94-01E4-4BC7-9AE5-FA187AE2EB53}" type="presParOf" srcId="{3F4446F6-6051-4660-97F9-2AE1AD51DD11}" destId="{8501CA73-1D9B-4459-A05F-3CC8545D8DC4}" srcOrd="0" destOrd="0" presId="urn:microsoft.com/office/officeart/2016/7/layout/RepeatingBendingProcessNew"/>
    <dgm:cxn modelId="{3378CB52-6656-438B-BC91-228DCADEB144}" type="presParOf" srcId="{2BB2733F-9B70-4E85-90AE-618E8EDA21AD}" destId="{91094C67-8253-4277-92FC-2A60B515BEA2}" srcOrd="2" destOrd="0" presId="urn:microsoft.com/office/officeart/2016/7/layout/RepeatingBendingProcessNew"/>
    <dgm:cxn modelId="{81C763CF-03AC-429B-BB5B-8F79227098FE}" type="presParOf" srcId="{2BB2733F-9B70-4E85-90AE-618E8EDA21AD}" destId="{46F48597-81B9-4382-A771-4E71D3AE6474}" srcOrd="3" destOrd="0" presId="urn:microsoft.com/office/officeart/2016/7/layout/RepeatingBendingProcessNew"/>
    <dgm:cxn modelId="{9EB61DFF-CD07-492B-B63B-ABC3A2DA9429}" type="presParOf" srcId="{46F48597-81B9-4382-A771-4E71D3AE6474}" destId="{92F4B20E-A26E-4CD3-9B04-8AC673CE6798}" srcOrd="0" destOrd="0" presId="urn:microsoft.com/office/officeart/2016/7/layout/RepeatingBendingProcessNew"/>
    <dgm:cxn modelId="{C997ECD5-3411-4ECE-92C3-E514513AF9ED}" type="presParOf" srcId="{2BB2733F-9B70-4E85-90AE-618E8EDA21AD}" destId="{E5F867AC-CA1E-488D-AAA1-FB2C21E3F3C8}" srcOrd="4" destOrd="0" presId="urn:microsoft.com/office/officeart/2016/7/layout/RepeatingBendingProcessNew"/>
    <dgm:cxn modelId="{561DAA6E-DCBA-4848-BF85-5067A5671037}" type="presParOf" srcId="{2BB2733F-9B70-4E85-90AE-618E8EDA21AD}" destId="{8D4600C9-13F9-48EA-9C95-6BABDE6A0BD9}" srcOrd="5" destOrd="0" presId="urn:microsoft.com/office/officeart/2016/7/layout/RepeatingBendingProcessNew"/>
    <dgm:cxn modelId="{B9E2F28E-4CEA-4627-9CE8-401535BFD6D2}" type="presParOf" srcId="{8D4600C9-13F9-48EA-9C95-6BABDE6A0BD9}" destId="{B37BEFA8-6E6D-42D7-9E9D-A4D2C9538518}" srcOrd="0" destOrd="0" presId="urn:microsoft.com/office/officeart/2016/7/layout/RepeatingBendingProcessNew"/>
    <dgm:cxn modelId="{0B9F2C83-8D93-4E26-A97C-AB6B05ABE059}" type="presParOf" srcId="{2BB2733F-9B70-4E85-90AE-618E8EDA21AD}" destId="{F2106770-2E19-4FFD-8361-81C463FFD49C}" srcOrd="6" destOrd="0" presId="urn:microsoft.com/office/officeart/2016/7/layout/RepeatingBendingProcessNew"/>
    <dgm:cxn modelId="{1220E366-6A73-4D3A-8F59-D31BCACBC410}" type="presParOf" srcId="{2BB2733F-9B70-4E85-90AE-618E8EDA21AD}" destId="{4BA78A9D-A7EF-4335-B904-E7D782F0406B}" srcOrd="7" destOrd="0" presId="urn:microsoft.com/office/officeart/2016/7/layout/RepeatingBendingProcessNew"/>
    <dgm:cxn modelId="{A2186F04-E5CA-442A-8BFE-9E9276B0D939}" type="presParOf" srcId="{4BA78A9D-A7EF-4335-B904-E7D782F0406B}" destId="{ABA74A46-CC0E-4CD9-9BFA-3F5DD488997E}" srcOrd="0" destOrd="0" presId="urn:microsoft.com/office/officeart/2016/7/layout/RepeatingBendingProcessNew"/>
    <dgm:cxn modelId="{BD25CDDA-3A36-4BC4-BACD-ADECD851FBC3}" type="presParOf" srcId="{2BB2733F-9B70-4E85-90AE-618E8EDA21AD}" destId="{56364AB3-BFB5-4E54-AC7B-C591B142FBDF}" srcOrd="8" destOrd="0" presId="urn:microsoft.com/office/officeart/2016/7/layout/RepeatingBendingProcessNew"/>
    <dgm:cxn modelId="{FAC1C399-BA42-492F-ACB7-1FDE0EF083B3}" type="presParOf" srcId="{2BB2733F-9B70-4E85-90AE-618E8EDA21AD}" destId="{60FBA0A4-CF5C-47E8-96DC-03A3691CA831}" srcOrd="9" destOrd="0" presId="urn:microsoft.com/office/officeart/2016/7/layout/RepeatingBendingProcessNew"/>
    <dgm:cxn modelId="{537A60EE-270A-48E7-B622-74E3732F1080}" type="presParOf" srcId="{60FBA0A4-CF5C-47E8-96DC-03A3691CA831}" destId="{A412FA56-FF39-47E6-9049-C8D9A6931A11}" srcOrd="0" destOrd="0" presId="urn:microsoft.com/office/officeart/2016/7/layout/RepeatingBendingProcessNew"/>
    <dgm:cxn modelId="{E91BCD10-8DD8-4F9E-A19C-6AF57D718011}" type="presParOf" srcId="{2BB2733F-9B70-4E85-90AE-618E8EDA21AD}" destId="{BB181E48-26C7-4176-A6BF-004D87B9C708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9AB2971-FFBF-46BA-A28B-62EA5952182B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F99CB51-FB5D-478A-83DA-3418A5E28FE9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813550A2-72E0-48EF-A468-1182EE2EAA08}" type="parTrans" cxnId="{16B308E9-7907-49BC-AC30-42975F1AA59E}">
      <dgm:prSet/>
      <dgm:spPr/>
      <dgm:t>
        <a:bodyPr/>
        <a:lstStyle/>
        <a:p>
          <a:endParaRPr lang="en-US"/>
        </a:p>
      </dgm:t>
    </dgm:pt>
    <dgm:pt modelId="{7C392313-85BF-4E47-8E52-60DB2AE46B9E}" type="sibTrans" cxnId="{16B308E9-7907-49BC-AC30-42975F1AA59E}">
      <dgm:prSet/>
      <dgm:spPr/>
      <dgm:t>
        <a:bodyPr/>
        <a:lstStyle/>
        <a:p>
          <a:endParaRPr lang="en-US"/>
        </a:p>
      </dgm:t>
    </dgm:pt>
    <dgm:pt modelId="{B30980AF-56DA-4D8D-984B-9F188829435D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Importance of Stock Prediction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80B1FE29-2DD1-43EA-B405-27A83D03D315}" type="parTrans" cxnId="{765C6A39-2D14-4B7C-8051-95DF32664809}">
      <dgm:prSet/>
      <dgm:spPr/>
      <dgm:t>
        <a:bodyPr/>
        <a:lstStyle/>
        <a:p>
          <a:endParaRPr lang="en-US"/>
        </a:p>
      </dgm:t>
    </dgm:pt>
    <dgm:pt modelId="{79FD1408-AB3C-4354-ABB4-974BD4599D4D}" type="sibTrans" cxnId="{765C6A39-2D14-4B7C-8051-95DF32664809}">
      <dgm:prSet/>
      <dgm:spPr/>
      <dgm:t>
        <a:bodyPr/>
        <a:lstStyle/>
        <a:p>
          <a:endParaRPr lang="en-US"/>
        </a:p>
      </dgm:t>
    </dgm:pt>
    <dgm:pt modelId="{427E8F80-94D3-4F9D-90E9-84643E9605A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The significance of accurate stock predictions in financial decision-making and risk management.</a:t>
          </a:r>
        </a:p>
      </dgm:t>
    </dgm:pt>
    <dgm:pt modelId="{4AE8E45F-7D5E-4651-B47A-814797CCAC92}" type="parTrans" cxnId="{182DF6D4-78DA-4F0F-AF69-1FCF4122D740}">
      <dgm:prSet/>
      <dgm:spPr/>
      <dgm:t>
        <a:bodyPr/>
        <a:lstStyle/>
        <a:p>
          <a:endParaRPr lang="en-US"/>
        </a:p>
      </dgm:t>
    </dgm:pt>
    <dgm:pt modelId="{2D155596-ACE2-4F13-B7C5-3A2F417A844F}" type="sibTrans" cxnId="{182DF6D4-78DA-4F0F-AF69-1FCF4122D740}">
      <dgm:prSet/>
      <dgm:spPr/>
      <dgm:t>
        <a:bodyPr/>
        <a:lstStyle/>
        <a:p>
          <a:endParaRPr lang="en-US"/>
        </a:p>
      </dgm:t>
    </dgm:pt>
    <dgm:pt modelId="{045EF242-6149-4A25-9479-A1F9F241FB3A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BC8B20D0-0857-4B26-B5FA-78B4232BC432}" type="parTrans" cxnId="{21995E30-1B14-47E9-BCCE-B974FC80BAEB}">
      <dgm:prSet/>
      <dgm:spPr/>
      <dgm:t>
        <a:bodyPr/>
        <a:lstStyle/>
        <a:p>
          <a:endParaRPr lang="en-US"/>
        </a:p>
      </dgm:t>
    </dgm:pt>
    <dgm:pt modelId="{F9E9AB66-E302-4D2A-ABB8-33280313E6C0}" type="sibTrans" cxnId="{21995E30-1B14-47E9-BCCE-B974FC80BAEB}">
      <dgm:prSet/>
      <dgm:spPr/>
      <dgm:t>
        <a:bodyPr/>
        <a:lstStyle/>
        <a:p>
          <a:endParaRPr lang="en-US"/>
        </a:p>
      </dgm:t>
    </dgm:pt>
    <dgm:pt modelId="{2F6C37DE-1EC6-495D-ACF4-5CAEFE98FD7D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Advancements in LSTM Models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396483AA-52CA-4E3F-9656-7CD3F0E504B6}" type="parTrans" cxnId="{7B8A42D9-1E88-4450-9D32-6AC409784AF4}">
      <dgm:prSet/>
      <dgm:spPr/>
      <dgm:t>
        <a:bodyPr/>
        <a:lstStyle/>
        <a:p>
          <a:endParaRPr lang="en-US"/>
        </a:p>
      </dgm:t>
    </dgm:pt>
    <dgm:pt modelId="{4E43BC82-5A35-4857-8DEC-C1848B951CCD}" type="sibTrans" cxnId="{7B8A42D9-1E88-4450-9D32-6AC409784AF4}">
      <dgm:prSet/>
      <dgm:spPr/>
      <dgm:t>
        <a:bodyPr/>
        <a:lstStyle/>
        <a:p>
          <a:endParaRPr lang="en-US"/>
        </a:p>
      </dgm:t>
    </dgm:pt>
    <dgm:pt modelId="{D22053EB-C81B-4DE0-AA85-5213C17255E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The evolution of LSTM models and their potential for revolutionizing stock market analysis and prediction.</a:t>
          </a:r>
        </a:p>
      </dgm:t>
    </dgm:pt>
    <dgm:pt modelId="{477309F3-9464-4417-9F07-1B09FC17A866}" type="parTrans" cxnId="{76BA9040-4017-49D5-8DD1-C7501F1DD105}">
      <dgm:prSet/>
      <dgm:spPr/>
      <dgm:t>
        <a:bodyPr/>
        <a:lstStyle/>
        <a:p>
          <a:endParaRPr lang="en-US"/>
        </a:p>
      </dgm:t>
    </dgm:pt>
    <dgm:pt modelId="{5BF52E87-97E6-4FFF-BADC-E84214EFC64D}" type="sibTrans" cxnId="{76BA9040-4017-49D5-8DD1-C7501F1DD105}">
      <dgm:prSet/>
      <dgm:spPr/>
      <dgm:t>
        <a:bodyPr/>
        <a:lstStyle/>
        <a:p>
          <a:endParaRPr lang="en-US"/>
        </a:p>
      </dgm:t>
    </dgm:pt>
    <dgm:pt modelId="{291AA575-CFA9-4A94-A92D-50952CC2522F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F703D1A0-74DC-45BD-BBD8-47565B111569}" type="parTrans" cxnId="{4AA1CFA6-51A4-42D7-86BC-0A8726974D7E}">
      <dgm:prSet/>
      <dgm:spPr/>
      <dgm:t>
        <a:bodyPr/>
        <a:lstStyle/>
        <a:p>
          <a:endParaRPr lang="en-US"/>
        </a:p>
      </dgm:t>
    </dgm:pt>
    <dgm:pt modelId="{A3384878-A3A0-464C-BAF1-BF764A6CD64E}" type="sibTrans" cxnId="{4AA1CFA6-51A4-42D7-86BC-0A8726974D7E}">
      <dgm:prSet/>
      <dgm:spPr/>
      <dgm:t>
        <a:bodyPr/>
        <a:lstStyle/>
        <a:p>
          <a:endParaRPr lang="en-US"/>
        </a:p>
      </dgm:t>
    </dgm:pt>
    <dgm:pt modelId="{6C3D14E0-E501-4E78-A4EA-FFCBBFB821AE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Future Opportunities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5CA5670F-6F58-4A8E-BC91-F44720CF0E23}" type="parTrans" cxnId="{F1F679C6-4E0C-49CB-B0CE-619F5E87526A}">
      <dgm:prSet/>
      <dgm:spPr/>
      <dgm:t>
        <a:bodyPr/>
        <a:lstStyle/>
        <a:p>
          <a:endParaRPr lang="en-US"/>
        </a:p>
      </dgm:t>
    </dgm:pt>
    <dgm:pt modelId="{557539E7-B4C0-4239-B757-087366621DF1}" type="sibTrans" cxnId="{F1F679C6-4E0C-49CB-B0CE-619F5E87526A}">
      <dgm:prSet/>
      <dgm:spPr/>
      <dgm:t>
        <a:bodyPr/>
        <a:lstStyle/>
        <a:p>
          <a:endParaRPr lang="en-US"/>
        </a:p>
      </dgm:t>
    </dgm:pt>
    <dgm:pt modelId="{54DA6F9E-535A-49C2-AE33-52C04269617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Identifying future opportunities for research and application in stock prediction using LSTM models.</a:t>
          </a:r>
        </a:p>
      </dgm:t>
    </dgm:pt>
    <dgm:pt modelId="{39B02A2C-50CB-411C-AA18-305FD7A6A4BC}" type="parTrans" cxnId="{93C5BA65-5BA8-45E8-A441-1874DCBBDD1F}">
      <dgm:prSet/>
      <dgm:spPr/>
      <dgm:t>
        <a:bodyPr/>
        <a:lstStyle/>
        <a:p>
          <a:endParaRPr lang="en-US"/>
        </a:p>
      </dgm:t>
    </dgm:pt>
    <dgm:pt modelId="{476D52CF-80C7-4308-B258-338FCA708761}" type="sibTrans" cxnId="{93C5BA65-5BA8-45E8-A441-1874DCBBDD1F}">
      <dgm:prSet/>
      <dgm:spPr/>
      <dgm:t>
        <a:bodyPr/>
        <a:lstStyle/>
        <a:p>
          <a:endParaRPr lang="en-US"/>
        </a:p>
      </dgm:t>
    </dgm:pt>
    <dgm:pt modelId="{4477BCC8-7EAE-45B7-9273-336F304A7177}" type="pres">
      <dgm:prSet presAssocID="{49AB2971-FFBF-46BA-A28B-62EA5952182B}" presName="Name0" presStyleCnt="0">
        <dgm:presLayoutVars>
          <dgm:dir/>
          <dgm:resizeHandles val="exact"/>
        </dgm:presLayoutVars>
      </dgm:prSet>
      <dgm:spPr/>
    </dgm:pt>
    <dgm:pt modelId="{831B0E6D-8809-49E5-9410-B356A385CF22}" type="pres">
      <dgm:prSet presAssocID="{9F99CB51-FB5D-478A-83DA-3418A5E28FE9}" presName="node" presStyleLbl="node1" presStyleIdx="0" presStyleCnt="9">
        <dgm:presLayoutVars>
          <dgm:bulletEnabled val="1"/>
        </dgm:presLayoutVars>
      </dgm:prSet>
      <dgm:spPr/>
    </dgm:pt>
    <dgm:pt modelId="{DD3DA38B-FFF2-4E21-A018-922421B00CA6}" type="pres">
      <dgm:prSet presAssocID="{7C392313-85BF-4E47-8E52-60DB2AE46B9E}" presName="sibTrans" presStyleLbl="sibTrans1D1" presStyleIdx="0" presStyleCnt="8"/>
      <dgm:spPr/>
    </dgm:pt>
    <dgm:pt modelId="{BA968E64-5A18-406B-991E-B766472D8819}" type="pres">
      <dgm:prSet presAssocID="{7C392313-85BF-4E47-8E52-60DB2AE46B9E}" presName="connectorText" presStyleLbl="sibTrans1D1" presStyleIdx="0" presStyleCnt="8"/>
      <dgm:spPr/>
    </dgm:pt>
    <dgm:pt modelId="{FAF7D91D-1050-44CE-B55C-ACC5E3BAAA45}" type="pres">
      <dgm:prSet presAssocID="{B30980AF-56DA-4D8D-984B-9F188829435D}" presName="node" presStyleLbl="node1" presStyleIdx="1" presStyleCnt="9">
        <dgm:presLayoutVars>
          <dgm:bulletEnabled val="1"/>
        </dgm:presLayoutVars>
      </dgm:prSet>
      <dgm:spPr/>
    </dgm:pt>
    <dgm:pt modelId="{C588BB34-749F-4A32-9F69-339377B168C3}" type="pres">
      <dgm:prSet presAssocID="{79FD1408-AB3C-4354-ABB4-974BD4599D4D}" presName="sibTrans" presStyleLbl="sibTrans1D1" presStyleIdx="1" presStyleCnt="8"/>
      <dgm:spPr/>
    </dgm:pt>
    <dgm:pt modelId="{F67AAEC6-8725-48C5-BB82-01DD1E84684B}" type="pres">
      <dgm:prSet presAssocID="{79FD1408-AB3C-4354-ABB4-974BD4599D4D}" presName="connectorText" presStyleLbl="sibTrans1D1" presStyleIdx="1" presStyleCnt="8"/>
      <dgm:spPr/>
    </dgm:pt>
    <dgm:pt modelId="{B249C132-A250-4F08-80E2-CCDBBB57FBCD}" type="pres">
      <dgm:prSet presAssocID="{427E8F80-94D3-4F9D-90E9-84643E9605AE}" presName="node" presStyleLbl="node1" presStyleIdx="2" presStyleCnt="9">
        <dgm:presLayoutVars>
          <dgm:bulletEnabled val="1"/>
        </dgm:presLayoutVars>
      </dgm:prSet>
      <dgm:spPr/>
    </dgm:pt>
    <dgm:pt modelId="{F3422D6D-173A-41C0-9089-5CB150D69BAA}" type="pres">
      <dgm:prSet presAssocID="{2D155596-ACE2-4F13-B7C5-3A2F417A844F}" presName="sibTrans" presStyleLbl="sibTrans1D1" presStyleIdx="2" presStyleCnt="8"/>
      <dgm:spPr/>
    </dgm:pt>
    <dgm:pt modelId="{DD7C2E0C-CBAF-4088-8BF8-7339DBB8B0D9}" type="pres">
      <dgm:prSet presAssocID="{2D155596-ACE2-4F13-B7C5-3A2F417A844F}" presName="connectorText" presStyleLbl="sibTrans1D1" presStyleIdx="2" presStyleCnt="8"/>
      <dgm:spPr/>
    </dgm:pt>
    <dgm:pt modelId="{77B46B0B-F79C-4130-8056-73BBFF5F1724}" type="pres">
      <dgm:prSet presAssocID="{045EF242-6149-4A25-9479-A1F9F241FB3A}" presName="node" presStyleLbl="node1" presStyleIdx="3" presStyleCnt="9">
        <dgm:presLayoutVars>
          <dgm:bulletEnabled val="1"/>
        </dgm:presLayoutVars>
      </dgm:prSet>
      <dgm:spPr/>
    </dgm:pt>
    <dgm:pt modelId="{E2951DB8-4005-47F0-AFD3-AC107301BDBF}" type="pres">
      <dgm:prSet presAssocID="{F9E9AB66-E302-4D2A-ABB8-33280313E6C0}" presName="sibTrans" presStyleLbl="sibTrans1D1" presStyleIdx="3" presStyleCnt="8"/>
      <dgm:spPr/>
    </dgm:pt>
    <dgm:pt modelId="{01B22753-F9B6-4F36-BF30-AEBA1B01D884}" type="pres">
      <dgm:prSet presAssocID="{F9E9AB66-E302-4D2A-ABB8-33280313E6C0}" presName="connectorText" presStyleLbl="sibTrans1D1" presStyleIdx="3" presStyleCnt="8"/>
      <dgm:spPr/>
    </dgm:pt>
    <dgm:pt modelId="{1F5865EE-E95F-44E7-8606-32C38EB82733}" type="pres">
      <dgm:prSet presAssocID="{2F6C37DE-1EC6-495D-ACF4-5CAEFE98FD7D}" presName="node" presStyleLbl="node1" presStyleIdx="4" presStyleCnt="9">
        <dgm:presLayoutVars>
          <dgm:bulletEnabled val="1"/>
        </dgm:presLayoutVars>
      </dgm:prSet>
      <dgm:spPr/>
    </dgm:pt>
    <dgm:pt modelId="{B9846F49-04AB-47B6-9A2C-1FF51B7F9CA1}" type="pres">
      <dgm:prSet presAssocID="{4E43BC82-5A35-4857-8DEC-C1848B951CCD}" presName="sibTrans" presStyleLbl="sibTrans1D1" presStyleIdx="4" presStyleCnt="8"/>
      <dgm:spPr/>
    </dgm:pt>
    <dgm:pt modelId="{4379C4A6-69FD-49BC-9479-1A29C78D3126}" type="pres">
      <dgm:prSet presAssocID="{4E43BC82-5A35-4857-8DEC-C1848B951CCD}" presName="connectorText" presStyleLbl="sibTrans1D1" presStyleIdx="4" presStyleCnt="8"/>
      <dgm:spPr/>
    </dgm:pt>
    <dgm:pt modelId="{67B13D8A-D6BF-4B1C-814F-6AF3F28850D3}" type="pres">
      <dgm:prSet presAssocID="{D22053EB-C81B-4DE0-AA85-5213C17255E5}" presName="node" presStyleLbl="node1" presStyleIdx="5" presStyleCnt="9">
        <dgm:presLayoutVars>
          <dgm:bulletEnabled val="1"/>
        </dgm:presLayoutVars>
      </dgm:prSet>
      <dgm:spPr/>
    </dgm:pt>
    <dgm:pt modelId="{6F7EFCBF-7C0D-4618-8674-9D13DA581EE7}" type="pres">
      <dgm:prSet presAssocID="{5BF52E87-97E6-4FFF-BADC-E84214EFC64D}" presName="sibTrans" presStyleLbl="sibTrans1D1" presStyleIdx="5" presStyleCnt="8"/>
      <dgm:spPr/>
    </dgm:pt>
    <dgm:pt modelId="{FE7EEC00-6E38-40E4-8096-BD05D188B5C7}" type="pres">
      <dgm:prSet presAssocID="{5BF52E87-97E6-4FFF-BADC-E84214EFC64D}" presName="connectorText" presStyleLbl="sibTrans1D1" presStyleIdx="5" presStyleCnt="8"/>
      <dgm:spPr/>
    </dgm:pt>
    <dgm:pt modelId="{6094F32E-B4F6-44A4-953E-E1C88617F487}" type="pres">
      <dgm:prSet presAssocID="{291AA575-CFA9-4A94-A92D-50952CC2522F}" presName="node" presStyleLbl="node1" presStyleIdx="6" presStyleCnt="9">
        <dgm:presLayoutVars>
          <dgm:bulletEnabled val="1"/>
        </dgm:presLayoutVars>
      </dgm:prSet>
      <dgm:spPr/>
    </dgm:pt>
    <dgm:pt modelId="{7E61B8D0-C237-4D08-A394-3AD6B7102827}" type="pres">
      <dgm:prSet presAssocID="{A3384878-A3A0-464C-BAF1-BF764A6CD64E}" presName="sibTrans" presStyleLbl="sibTrans1D1" presStyleIdx="6" presStyleCnt="8"/>
      <dgm:spPr/>
    </dgm:pt>
    <dgm:pt modelId="{4E986565-2CA2-4E9B-9F47-BC7AC5359646}" type="pres">
      <dgm:prSet presAssocID="{A3384878-A3A0-464C-BAF1-BF764A6CD64E}" presName="connectorText" presStyleLbl="sibTrans1D1" presStyleIdx="6" presStyleCnt="8"/>
      <dgm:spPr/>
    </dgm:pt>
    <dgm:pt modelId="{B8EA8F43-52AD-49A6-AF9C-0DB694F954A8}" type="pres">
      <dgm:prSet presAssocID="{6C3D14E0-E501-4E78-A4EA-FFCBBFB821AE}" presName="node" presStyleLbl="node1" presStyleIdx="7" presStyleCnt="9">
        <dgm:presLayoutVars>
          <dgm:bulletEnabled val="1"/>
        </dgm:presLayoutVars>
      </dgm:prSet>
      <dgm:spPr/>
    </dgm:pt>
    <dgm:pt modelId="{70937E36-3CEE-4009-934B-CE28420C11FD}" type="pres">
      <dgm:prSet presAssocID="{557539E7-B4C0-4239-B757-087366621DF1}" presName="sibTrans" presStyleLbl="sibTrans1D1" presStyleIdx="7" presStyleCnt="8"/>
      <dgm:spPr/>
    </dgm:pt>
    <dgm:pt modelId="{DE8C600F-6409-4DF2-BDDB-CFEFFE511392}" type="pres">
      <dgm:prSet presAssocID="{557539E7-B4C0-4239-B757-087366621DF1}" presName="connectorText" presStyleLbl="sibTrans1D1" presStyleIdx="7" presStyleCnt="8"/>
      <dgm:spPr/>
    </dgm:pt>
    <dgm:pt modelId="{A701DA63-346E-45ED-B5F7-4F22367B664F}" type="pres">
      <dgm:prSet presAssocID="{54DA6F9E-535A-49C2-AE33-52C042696178}" presName="node" presStyleLbl="node1" presStyleIdx="8" presStyleCnt="9">
        <dgm:presLayoutVars>
          <dgm:bulletEnabled val="1"/>
        </dgm:presLayoutVars>
      </dgm:prSet>
      <dgm:spPr/>
    </dgm:pt>
  </dgm:ptLst>
  <dgm:cxnLst>
    <dgm:cxn modelId="{2B2F4F0B-52D8-4473-AAA6-3CF485D42A86}" type="presOf" srcId="{5BF52E87-97E6-4FFF-BADC-E84214EFC64D}" destId="{FE7EEC00-6E38-40E4-8096-BD05D188B5C7}" srcOrd="1" destOrd="0" presId="urn:microsoft.com/office/officeart/2016/7/layout/RepeatingBendingProcessNew"/>
    <dgm:cxn modelId="{36783F15-7115-4EC4-891D-88F98AECC30E}" type="presOf" srcId="{427E8F80-94D3-4F9D-90E9-84643E9605AE}" destId="{B249C132-A250-4F08-80E2-CCDBBB57FBCD}" srcOrd="0" destOrd="0" presId="urn:microsoft.com/office/officeart/2016/7/layout/RepeatingBendingProcessNew"/>
    <dgm:cxn modelId="{B2DB3D18-F85B-4ECB-B145-A26E36F8BE8D}" type="presOf" srcId="{2F6C37DE-1EC6-495D-ACF4-5CAEFE98FD7D}" destId="{1F5865EE-E95F-44E7-8606-32C38EB82733}" srcOrd="0" destOrd="0" presId="urn:microsoft.com/office/officeart/2016/7/layout/RepeatingBendingProcessNew"/>
    <dgm:cxn modelId="{FF9BA919-D47A-4C3F-A77F-DB033BAD1A0B}" type="presOf" srcId="{045EF242-6149-4A25-9479-A1F9F241FB3A}" destId="{77B46B0B-F79C-4130-8056-73BBFF5F1724}" srcOrd="0" destOrd="0" presId="urn:microsoft.com/office/officeart/2016/7/layout/RepeatingBendingProcessNew"/>
    <dgm:cxn modelId="{68AAF52F-7792-46B2-8B26-96DE3F690E2B}" type="presOf" srcId="{54DA6F9E-535A-49C2-AE33-52C042696178}" destId="{A701DA63-346E-45ED-B5F7-4F22367B664F}" srcOrd="0" destOrd="0" presId="urn:microsoft.com/office/officeart/2016/7/layout/RepeatingBendingProcessNew"/>
    <dgm:cxn modelId="{21995E30-1B14-47E9-BCCE-B974FC80BAEB}" srcId="{49AB2971-FFBF-46BA-A28B-62EA5952182B}" destId="{045EF242-6149-4A25-9479-A1F9F241FB3A}" srcOrd="3" destOrd="0" parTransId="{BC8B20D0-0857-4B26-B5FA-78B4232BC432}" sibTransId="{F9E9AB66-E302-4D2A-ABB8-33280313E6C0}"/>
    <dgm:cxn modelId="{765C6A39-2D14-4B7C-8051-95DF32664809}" srcId="{49AB2971-FFBF-46BA-A28B-62EA5952182B}" destId="{B30980AF-56DA-4D8D-984B-9F188829435D}" srcOrd="1" destOrd="0" parTransId="{80B1FE29-2DD1-43EA-B405-27A83D03D315}" sibTransId="{79FD1408-AB3C-4354-ABB4-974BD4599D4D}"/>
    <dgm:cxn modelId="{76BA9040-4017-49D5-8DD1-C7501F1DD105}" srcId="{49AB2971-FFBF-46BA-A28B-62EA5952182B}" destId="{D22053EB-C81B-4DE0-AA85-5213C17255E5}" srcOrd="5" destOrd="0" parTransId="{477309F3-9464-4417-9F07-1B09FC17A866}" sibTransId="{5BF52E87-97E6-4FFF-BADC-E84214EFC64D}"/>
    <dgm:cxn modelId="{5B43005E-26BB-4141-A419-02877809F1DA}" type="presOf" srcId="{2D155596-ACE2-4F13-B7C5-3A2F417A844F}" destId="{DD7C2E0C-CBAF-4088-8BF8-7339DBB8B0D9}" srcOrd="1" destOrd="0" presId="urn:microsoft.com/office/officeart/2016/7/layout/RepeatingBendingProcessNew"/>
    <dgm:cxn modelId="{93C5BA65-5BA8-45E8-A441-1874DCBBDD1F}" srcId="{49AB2971-FFBF-46BA-A28B-62EA5952182B}" destId="{54DA6F9E-535A-49C2-AE33-52C042696178}" srcOrd="8" destOrd="0" parTransId="{39B02A2C-50CB-411C-AA18-305FD7A6A4BC}" sibTransId="{476D52CF-80C7-4308-B258-338FCA708761}"/>
    <dgm:cxn modelId="{DED9A248-5B1A-4523-8825-58E03DB70583}" type="presOf" srcId="{79FD1408-AB3C-4354-ABB4-974BD4599D4D}" destId="{C588BB34-749F-4A32-9F69-339377B168C3}" srcOrd="0" destOrd="0" presId="urn:microsoft.com/office/officeart/2016/7/layout/RepeatingBendingProcessNew"/>
    <dgm:cxn modelId="{3550446B-424E-4BF9-97FE-4F2850BBBD19}" type="presOf" srcId="{F9E9AB66-E302-4D2A-ABB8-33280313E6C0}" destId="{E2951DB8-4005-47F0-AFD3-AC107301BDBF}" srcOrd="0" destOrd="0" presId="urn:microsoft.com/office/officeart/2016/7/layout/RepeatingBendingProcessNew"/>
    <dgm:cxn modelId="{0736726B-2836-4AC2-BF0D-24DE30758F7D}" type="presOf" srcId="{4E43BC82-5A35-4857-8DEC-C1848B951CCD}" destId="{4379C4A6-69FD-49BC-9479-1A29C78D3126}" srcOrd="1" destOrd="0" presId="urn:microsoft.com/office/officeart/2016/7/layout/RepeatingBendingProcessNew"/>
    <dgm:cxn modelId="{6ACC816D-77F4-4791-A3F9-1F684F3F55D1}" type="presOf" srcId="{D22053EB-C81B-4DE0-AA85-5213C17255E5}" destId="{67B13D8A-D6BF-4B1C-814F-6AF3F28850D3}" srcOrd="0" destOrd="0" presId="urn:microsoft.com/office/officeart/2016/7/layout/RepeatingBendingProcessNew"/>
    <dgm:cxn modelId="{3943876D-5620-4C5E-9E28-57B407D727DA}" type="presOf" srcId="{5BF52E87-97E6-4FFF-BADC-E84214EFC64D}" destId="{6F7EFCBF-7C0D-4618-8674-9D13DA581EE7}" srcOrd="0" destOrd="0" presId="urn:microsoft.com/office/officeart/2016/7/layout/RepeatingBendingProcessNew"/>
    <dgm:cxn modelId="{E9A8B16D-F249-457F-90B7-06BF3B24F6BF}" type="presOf" srcId="{7C392313-85BF-4E47-8E52-60DB2AE46B9E}" destId="{DD3DA38B-FFF2-4E21-A018-922421B00CA6}" srcOrd="0" destOrd="0" presId="urn:microsoft.com/office/officeart/2016/7/layout/RepeatingBendingProcessNew"/>
    <dgm:cxn modelId="{35DBE850-EA36-4813-B265-BAB94DC677D0}" type="presOf" srcId="{291AA575-CFA9-4A94-A92D-50952CC2522F}" destId="{6094F32E-B4F6-44A4-953E-E1C88617F487}" srcOrd="0" destOrd="0" presId="urn:microsoft.com/office/officeart/2016/7/layout/RepeatingBendingProcessNew"/>
    <dgm:cxn modelId="{13A18353-5FA3-4A45-B1C9-A251664109A9}" type="presOf" srcId="{7C392313-85BF-4E47-8E52-60DB2AE46B9E}" destId="{BA968E64-5A18-406B-991E-B766472D8819}" srcOrd="1" destOrd="0" presId="urn:microsoft.com/office/officeart/2016/7/layout/RepeatingBendingProcessNew"/>
    <dgm:cxn modelId="{82FD8555-D992-4FF5-93FA-63FCB78BC2DF}" type="presOf" srcId="{A3384878-A3A0-464C-BAF1-BF764A6CD64E}" destId="{7E61B8D0-C237-4D08-A394-3AD6B7102827}" srcOrd="0" destOrd="0" presId="urn:microsoft.com/office/officeart/2016/7/layout/RepeatingBendingProcessNew"/>
    <dgm:cxn modelId="{4B291D7C-5B75-4196-9491-7EAF61C41368}" type="presOf" srcId="{557539E7-B4C0-4239-B757-087366621DF1}" destId="{DE8C600F-6409-4DF2-BDDB-CFEFFE511392}" srcOrd="1" destOrd="0" presId="urn:microsoft.com/office/officeart/2016/7/layout/RepeatingBendingProcessNew"/>
    <dgm:cxn modelId="{4EF98787-27B7-4B05-B131-ADDEA975718F}" type="presOf" srcId="{4E43BC82-5A35-4857-8DEC-C1848B951CCD}" destId="{B9846F49-04AB-47B6-9A2C-1FF51B7F9CA1}" srcOrd="0" destOrd="0" presId="urn:microsoft.com/office/officeart/2016/7/layout/RepeatingBendingProcessNew"/>
    <dgm:cxn modelId="{AFD81494-F2BD-4419-A6B4-ADA7AE91B413}" type="presOf" srcId="{F9E9AB66-E302-4D2A-ABB8-33280313E6C0}" destId="{01B22753-F9B6-4F36-BF30-AEBA1B01D884}" srcOrd="1" destOrd="0" presId="urn:microsoft.com/office/officeart/2016/7/layout/RepeatingBendingProcessNew"/>
    <dgm:cxn modelId="{9A90F198-AACE-491D-8528-B722BCF5E6F2}" type="presOf" srcId="{9F99CB51-FB5D-478A-83DA-3418A5E28FE9}" destId="{831B0E6D-8809-49E5-9410-B356A385CF22}" srcOrd="0" destOrd="0" presId="urn:microsoft.com/office/officeart/2016/7/layout/RepeatingBendingProcessNew"/>
    <dgm:cxn modelId="{E4C0F1A5-A31E-4447-9BFA-1AB471C060ED}" type="presOf" srcId="{B30980AF-56DA-4D8D-984B-9F188829435D}" destId="{FAF7D91D-1050-44CE-B55C-ACC5E3BAAA45}" srcOrd="0" destOrd="0" presId="urn:microsoft.com/office/officeart/2016/7/layout/RepeatingBendingProcessNew"/>
    <dgm:cxn modelId="{4AA1CFA6-51A4-42D7-86BC-0A8726974D7E}" srcId="{49AB2971-FFBF-46BA-A28B-62EA5952182B}" destId="{291AA575-CFA9-4A94-A92D-50952CC2522F}" srcOrd="6" destOrd="0" parTransId="{F703D1A0-74DC-45BD-BBD8-47565B111569}" sibTransId="{A3384878-A3A0-464C-BAF1-BF764A6CD64E}"/>
    <dgm:cxn modelId="{4890D2A6-1D60-4DD2-9004-693A3BB52AD3}" type="presOf" srcId="{557539E7-B4C0-4239-B757-087366621DF1}" destId="{70937E36-3CEE-4009-934B-CE28420C11FD}" srcOrd="0" destOrd="0" presId="urn:microsoft.com/office/officeart/2016/7/layout/RepeatingBendingProcessNew"/>
    <dgm:cxn modelId="{F625FAA7-50C8-4C88-A904-2B8E5B807248}" type="presOf" srcId="{A3384878-A3A0-464C-BAF1-BF764A6CD64E}" destId="{4E986565-2CA2-4E9B-9F47-BC7AC5359646}" srcOrd="1" destOrd="0" presId="urn:microsoft.com/office/officeart/2016/7/layout/RepeatingBendingProcessNew"/>
    <dgm:cxn modelId="{03DA42B1-0A9B-4F8A-B7E5-60E5ED8A38A6}" type="presOf" srcId="{79FD1408-AB3C-4354-ABB4-974BD4599D4D}" destId="{F67AAEC6-8725-48C5-BB82-01DD1E84684B}" srcOrd="1" destOrd="0" presId="urn:microsoft.com/office/officeart/2016/7/layout/RepeatingBendingProcessNew"/>
    <dgm:cxn modelId="{EB862BC5-6381-4F3C-B8DC-F36BBE8D5686}" type="presOf" srcId="{2D155596-ACE2-4F13-B7C5-3A2F417A844F}" destId="{F3422D6D-173A-41C0-9089-5CB150D69BAA}" srcOrd="0" destOrd="0" presId="urn:microsoft.com/office/officeart/2016/7/layout/RepeatingBendingProcessNew"/>
    <dgm:cxn modelId="{F1F679C6-4E0C-49CB-B0CE-619F5E87526A}" srcId="{49AB2971-FFBF-46BA-A28B-62EA5952182B}" destId="{6C3D14E0-E501-4E78-A4EA-FFCBBFB821AE}" srcOrd="7" destOrd="0" parTransId="{5CA5670F-6F58-4A8E-BC91-F44720CF0E23}" sibTransId="{557539E7-B4C0-4239-B757-087366621DF1}"/>
    <dgm:cxn modelId="{182DF6D4-78DA-4F0F-AF69-1FCF4122D740}" srcId="{49AB2971-FFBF-46BA-A28B-62EA5952182B}" destId="{427E8F80-94D3-4F9D-90E9-84643E9605AE}" srcOrd="2" destOrd="0" parTransId="{4AE8E45F-7D5E-4651-B47A-814797CCAC92}" sibTransId="{2D155596-ACE2-4F13-B7C5-3A2F417A844F}"/>
    <dgm:cxn modelId="{7B8A42D9-1E88-4450-9D32-6AC409784AF4}" srcId="{49AB2971-FFBF-46BA-A28B-62EA5952182B}" destId="{2F6C37DE-1EC6-495D-ACF4-5CAEFE98FD7D}" srcOrd="4" destOrd="0" parTransId="{396483AA-52CA-4E3F-9656-7CD3F0E504B6}" sibTransId="{4E43BC82-5A35-4857-8DEC-C1848B951CCD}"/>
    <dgm:cxn modelId="{882C99DC-9797-40DA-A3C0-0FBBC7628280}" type="presOf" srcId="{6C3D14E0-E501-4E78-A4EA-FFCBBFB821AE}" destId="{B8EA8F43-52AD-49A6-AF9C-0DB694F954A8}" srcOrd="0" destOrd="0" presId="urn:microsoft.com/office/officeart/2016/7/layout/RepeatingBendingProcessNew"/>
    <dgm:cxn modelId="{EA2598DF-E4F3-4C9D-9947-F41135F6B1B1}" type="presOf" srcId="{49AB2971-FFBF-46BA-A28B-62EA5952182B}" destId="{4477BCC8-7EAE-45B7-9273-336F304A7177}" srcOrd="0" destOrd="0" presId="urn:microsoft.com/office/officeart/2016/7/layout/RepeatingBendingProcessNew"/>
    <dgm:cxn modelId="{16B308E9-7907-49BC-AC30-42975F1AA59E}" srcId="{49AB2971-FFBF-46BA-A28B-62EA5952182B}" destId="{9F99CB51-FB5D-478A-83DA-3418A5E28FE9}" srcOrd="0" destOrd="0" parTransId="{813550A2-72E0-48EF-A468-1182EE2EAA08}" sibTransId="{7C392313-85BF-4E47-8E52-60DB2AE46B9E}"/>
    <dgm:cxn modelId="{C8DA7051-B664-4F08-980D-0380750D5076}" type="presParOf" srcId="{4477BCC8-7EAE-45B7-9273-336F304A7177}" destId="{831B0E6D-8809-49E5-9410-B356A385CF22}" srcOrd="0" destOrd="0" presId="urn:microsoft.com/office/officeart/2016/7/layout/RepeatingBendingProcessNew"/>
    <dgm:cxn modelId="{EEA7969C-710D-4DB9-B78B-1217E4037FB1}" type="presParOf" srcId="{4477BCC8-7EAE-45B7-9273-336F304A7177}" destId="{DD3DA38B-FFF2-4E21-A018-922421B00CA6}" srcOrd="1" destOrd="0" presId="urn:microsoft.com/office/officeart/2016/7/layout/RepeatingBendingProcessNew"/>
    <dgm:cxn modelId="{A5674B83-0EAB-4CE1-B96E-CD29B9B00BE3}" type="presParOf" srcId="{DD3DA38B-FFF2-4E21-A018-922421B00CA6}" destId="{BA968E64-5A18-406B-991E-B766472D8819}" srcOrd="0" destOrd="0" presId="urn:microsoft.com/office/officeart/2016/7/layout/RepeatingBendingProcessNew"/>
    <dgm:cxn modelId="{9BBFE824-6E46-49B4-BB72-FA5E9F82F605}" type="presParOf" srcId="{4477BCC8-7EAE-45B7-9273-336F304A7177}" destId="{FAF7D91D-1050-44CE-B55C-ACC5E3BAAA45}" srcOrd="2" destOrd="0" presId="urn:microsoft.com/office/officeart/2016/7/layout/RepeatingBendingProcessNew"/>
    <dgm:cxn modelId="{D2C24854-F5B4-4B5C-AC74-28F1F98BECD0}" type="presParOf" srcId="{4477BCC8-7EAE-45B7-9273-336F304A7177}" destId="{C588BB34-749F-4A32-9F69-339377B168C3}" srcOrd="3" destOrd="0" presId="urn:microsoft.com/office/officeart/2016/7/layout/RepeatingBendingProcessNew"/>
    <dgm:cxn modelId="{C02E511A-851E-40BE-8D30-486EB17F6F63}" type="presParOf" srcId="{C588BB34-749F-4A32-9F69-339377B168C3}" destId="{F67AAEC6-8725-48C5-BB82-01DD1E84684B}" srcOrd="0" destOrd="0" presId="urn:microsoft.com/office/officeart/2016/7/layout/RepeatingBendingProcessNew"/>
    <dgm:cxn modelId="{FB568D15-8704-497E-AB6D-511761E744A4}" type="presParOf" srcId="{4477BCC8-7EAE-45B7-9273-336F304A7177}" destId="{B249C132-A250-4F08-80E2-CCDBBB57FBCD}" srcOrd="4" destOrd="0" presId="urn:microsoft.com/office/officeart/2016/7/layout/RepeatingBendingProcessNew"/>
    <dgm:cxn modelId="{44E77D5F-3E52-4A0B-BB5D-9B8669004F7A}" type="presParOf" srcId="{4477BCC8-7EAE-45B7-9273-336F304A7177}" destId="{F3422D6D-173A-41C0-9089-5CB150D69BAA}" srcOrd="5" destOrd="0" presId="urn:microsoft.com/office/officeart/2016/7/layout/RepeatingBendingProcessNew"/>
    <dgm:cxn modelId="{A49CA765-101E-473E-BE78-F84CC5251C4F}" type="presParOf" srcId="{F3422D6D-173A-41C0-9089-5CB150D69BAA}" destId="{DD7C2E0C-CBAF-4088-8BF8-7339DBB8B0D9}" srcOrd="0" destOrd="0" presId="urn:microsoft.com/office/officeart/2016/7/layout/RepeatingBendingProcessNew"/>
    <dgm:cxn modelId="{1877726E-DF21-4FFD-A2B8-09DFC8DF141F}" type="presParOf" srcId="{4477BCC8-7EAE-45B7-9273-336F304A7177}" destId="{77B46B0B-F79C-4130-8056-73BBFF5F1724}" srcOrd="6" destOrd="0" presId="urn:microsoft.com/office/officeart/2016/7/layout/RepeatingBendingProcessNew"/>
    <dgm:cxn modelId="{8E7CC426-061B-4308-8AA1-0057D44F9AEB}" type="presParOf" srcId="{4477BCC8-7EAE-45B7-9273-336F304A7177}" destId="{E2951DB8-4005-47F0-AFD3-AC107301BDBF}" srcOrd="7" destOrd="0" presId="urn:microsoft.com/office/officeart/2016/7/layout/RepeatingBendingProcessNew"/>
    <dgm:cxn modelId="{E5F49606-89AC-4673-AC8A-309ACD261781}" type="presParOf" srcId="{E2951DB8-4005-47F0-AFD3-AC107301BDBF}" destId="{01B22753-F9B6-4F36-BF30-AEBA1B01D884}" srcOrd="0" destOrd="0" presId="urn:microsoft.com/office/officeart/2016/7/layout/RepeatingBendingProcessNew"/>
    <dgm:cxn modelId="{48278339-C2C9-421C-BD0D-3CC9EB90078D}" type="presParOf" srcId="{4477BCC8-7EAE-45B7-9273-336F304A7177}" destId="{1F5865EE-E95F-44E7-8606-32C38EB82733}" srcOrd="8" destOrd="0" presId="urn:microsoft.com/office/officeart/2016/7/layout/RepeatingBendingProcessNew"/>
    <dgm:cxn modelId="{163CD2A0-89E4-4486-BCD4-0D3CA73E85F9}" type="presParOf" srcId="{4477BCC8-7EAE-45B7-9273-336F304A7177}" destId="{B9846F49-04AB-47B6-9A2C-1FF51B7F9CA1}" srcOrd="9" destOrd="0" presId="urn:microsoft.com/office/officeart/2016/7/layout/RepeatingBendingProcessNew"/>
    <dgm:cxn modelId="{4306F614-8E74-4450-8C96-3D05EA6F9123}" type="presParOf" srcId="{B9846F49-04AB-47B6-9A2C-1FF51B7F9CA1}" destId="{4379C4A6-69FD-49BC-9479-1A29C78D3126}" srcOrd="0" destOrd="0" presId="urn:microsoft.com/office/officeart/2016/7/layout/RepeatingBendingProcessNew"/>
    <dgm:cxn modelId="{393B6008-2D8B-4CC6-A5E5-B9585D2FCC0D}" type="presParOf" srcId="{4477BCC8-7EAE-45B7-9273-336F304A7177}" destId="{67B13D8A-D6BF-4B1C-814F-6AF3F28850D3}" srcOrd="10" destOrd="0" presId="urn:microsoft.com/office/officeart/2016/7/layout/RepeatingBendingProcessNew"/>
    <dgm:cxn modelId="{FC5FA470-9C22-48FB-959D-9017DC6BA729}" type="presParOf" srcId="{4477BCC8-7EAE-45B7-9273-336F304A7177}" destId="{6F7EFCBF-7C0D-4618-8674-9D13DA581EE7}" srcOrd="11" destOrd="0" presId="urn:microsoft.com/office/officeart/2016/7/layout/RepeatingBendingProcessNew"/>
    <dgm:cxn modelId="{A1A61246-40AC-4C9D-9F80-800A5E67C930}" type="presParOf" srcId="{6F7EFCBF-7C0D-4618-8674-9D13DA581EE7}" destId="{FE7EEC00-6E38-40E4-8096-BD05D188B5C7}" srcOrd="0" destOrd="0" presId="urn:microsoft.com/office/officeart/2016/7/layout/RepeatingBendingProcessNew"/>
    <dgm:cxn modelId="{973584C0-A637-44D2-B974-7EACBE88D76C}" type="presParOf" srcId="{4477BCC8-7EAE-45B7-9273-336F304A7177}" destId="{6094F32E-B4F6-44A4-953E-E1C88617F487}" srcOrd="12" destOrd="0" presId="urn:microsoft.com/office/officeart/2016/7/layout/RepeatingBendingProcessNew"/>
    <dgm:cxn modelId="{3EFFE5A8-D756-4026-81FC-9ED694DC3B95}" type="presParOf" srcId="{4477BCC8-7EAE-45B7-9273-336F304A7177}" destId="{7E61B8D0-C237-4D08-A394-3AD6B7102827}" srcOrd="13" destOrd="0" presId="urn:microsoft.com/office/officeart/2016/7/layout/RepeatingBendingProcessNew"/>
    <dgm:cxn modelId="{D500CD2A-ECFB-416A-97F1-91DA9681BC08}" type="presParOf" srcId="{7E61B8D0-C237-4D08-A394-3AD6B7102827}" destId="{4E986565-2CA2-4E9B-9F47-BC7AC5359646}" srcOrd="0" destOrd="0" presId="urn:microsoft.com/office/officeart/2016/7/layout/RepeatingBendingProcessNew"/>
    <dgm:cxn modelId="{4012BF3E-C717-46B7-A413-B70F7E27D2F0}" type="presParOf" srcId="{4477BCC8-7EAE-45B7-9273-336F304A7177}" destId="{B8EA8F43-52AD-49A6-AF9C-0DB694F954A8}" srcOrd="14" destOrd="0" presId="urn:microsoft.com/office/officeart/2016/7/layout/RepeatingBendingProcessNew"/>
    <dgm:cxn modelId="{6811BFE1-6072-47E9-B0A9-A59F02474B94}" type="presParOf" srcId="{4477BCC8-7EAE-45B7-9273-336F304A7177}" destId="{70937E36-3CEE-4009-934B-CE28420C11FD}" srcOrd="15" destOrd="0" presId="urn:microsoft.com/office/officeart/2016/7/layout/RepeatingBendingProcessNew"/>
    <dgm:cxn modelId="{58F9886C-311A-4195-97A2-BF52823FC02A}" type="presParOf" srcId="{70937E36-3CEE-4009-934B-CE28420C11FD}" destId="{DE8C600F-6409-4DF2-BDDB-CFEFFE511392}" srcOrd="0" destOrd="0" presId="urn:microsoft.com/office/officeart/2016/7/layout/RepeatingBendingProcessNew"/>
    <dgm:cxn modelId="{0FCCB6F8-7A7F-48BE-87A7-349588937C43}" type="presParOf" srcId="{4477BCC8-7EAE-45B7-9273-336F304A7177}" destId="{A701DA63-346E-45ED-B5F7-4F22367B664F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4094DD-A5AD-4AAE-8943-9E041A739A7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3379E49-1CE6-4EAA-8A26-8987DAF7BD9E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B62A171A-2032-4DBD-9AF5-4B7FD2A8B4D8}" type="parTrans" cxnId="{1B785DB2-66D0-4D40-9930-F0334E2D39CD}">
      <dgm:prSet/>
      <dgm:spPr/>
      <dgm:t>
        <a:bodyPr/>
        <a:lstStyle/>
        <a:p>
          <a:endParaRPr lang="en-US"/>
        </a:p>
      </dgm:t>
    </dgm:pt>
    <dgm:pt modelId="{0B19D4B3-5559-4EC2-AC4F-48CA3ACD2DFC}" type="sibTrans" cxnId="{1B785DB2-66D0-4D40-9930-F0334E2D39CD}">
      <dgm:prSet/>
      <dgm:spPr/>
      <dgm:t>
        <a:bodyPr/>
        <a:lstStyle/>
        <a:p>
          <a:endParaRPr lang="en-US"/>
        </a:p>
      </dgm:t>
    </dgm:pt>
    <dgm:pt modelId="{23F8B76E-7628-4C80-95D5-CD03DA6D330B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Financial Decision-Making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2787E23A-8DC6-43D4-A6E3-B4AD92A811D1}" type="parTrans" cxnId="{26B6CA3F-154F-4968-AE53-5625669278E7}">
      <dgm:prSet/>
      <dgm:spPr/>
      <dgm:t>
        <a:bodyPr/>
        <a:lstStyle/>
        <a:p>
          <a:endParaRPr lang="en-US"/>
        </a:p>
      </dgm:t>
    </dgm:pt>
    <dgm:pt modelId="{FE4E8A7B-A7C0-45B2-A842-F808E52D511C}" type="sibTrans" cxnId="{26B6CA3F-154F-4968-AE53-5625669278E7}">
      <dgm:prSet/>
      <dgm:spPr/>
      <dgm:t>
        <a:bodyPr/>
        <a:lstStyle/>
        <a:p>
          <a:endParaRPr lang="en-US"/>
        </a:p>
      </dgm:t>
    </dgm:pt>
    <dgm:pt modelId="{20154BF7-F382-409E-8EE7-73F21260A0ED}">
      <dgm:prSet custT="1"/>
      <dgm:spPr/>
      <dgm:t>
        <a:bodyPr/>
        <a:lstStyle/>
        <a:p>
          <a:r>
            <a:rPr lang="en-US" sz="1200" dirty="0">
              <a:solidFill>
                <a:schemeClr val="tx1"/>
              </a:solidFill>
              <a:latin typeface="Arial Nova Light" panose="020B0304020202020204" pitchFamily="34" charset="0"/>
            </a:rPr>
            <a:t>Accurate stock predictions can inform investment strategies and financial planning.</a:t>
          </a:r>
        </a:p>
      </dgm:t>
    </dgm:pt>
    <dgm:pt modelId="{FD850A29-7456-4B00-A69C-BDDFDC9E24C7}" type="parTrans" cxnId="{D19D2B1C-A05E-4891-8534-303A1D939185}">
      <dgm:prSet/>
      <dgm:spPr/>
      <dgm:t>
        <a:bodyPr/>
        <a:lstStyle/>
        <a:p>
          <a:endParaRPr lang="en-US"/>
        </a:p>
      </dgm:t>
    </dgm:pt>
    <dgm:pt modelId="{06FEADED-64CF-4729-927C-4833D1293B38}" type="sibTrans" cxnId="{D19D2B1C-A05E-4891-8534-303A1D939185}">
      <dgm:prSet/>
      <dgm:spPr/>
      <dgm:t>
        <a:bodyPr/>
        <a:lstStyle/>
        <a:p>
          <a:endParaRPr lang="en-US"/>
        </a:p>
      </dgm:t>
    </dgm:pt>
    <dgm:pt modelId="{7E686410-F36F-4B83-BFA3-280EFB3EE4CD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04958DA6-23E3-45DE-9D31-C70607FBB94C}" type="parTrans" cxnId="{FC07DD43-3EEE-48C1-B778-6A69D639D61B}">
      <dgm:prSet/>
      <dgm:spPr/>
      <dgm:t>
        <a:bodyPr/>
        <a:lstStyle/>
        <a:p>
          <a:endParaRPr lang="en-US"/>
        </a:p>
      </dgm:t>
    </dgm:pt>
    <dgm:pt modelId="{F82B2DD8-134D-4575-BAD6-4AFF7B07A7A5}" type="sibTrans" cxnId="{FC07DD43-3EEE-48C1-B778-6A69D639D61B}">
      <dgm:prSet/>
      <dgm:spPr/>
      <dgm:t>
        <a:bodyPr/>
        <a:lstStyle/>
        <a:p>
          <a:endParaRPr lang="en-US"/>
        </a:p>
      </dgm:t>
    </dgm:pt>
    <dgm:pt modelId="{C9D2CBAE-0073-4EC5-877E-C7EDBE31E6D5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Risk Management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EDF6869E-67F4-42BC-9709-9A514D600C50}" type="parTrans" cxnId="{A6B59AD8-BE72-4353-BAE8-8DE0C72A1D97}">
      <dgm:prSet/>
      <dgm:spPr/>
      <dgm:t>
        <a:bodyPr/>
        <a:lstStyle/>
        <a:p>
          <a:endParaRPr lang="en-US"/>
        </a:p>
      </dgm:t>
    </dgm:pt>
    <dgm:pt modelId="{A56D318E-6409-4833-AD6C-892B4844DCD8}" type="sibTrans" cxnId="{A6B59AD8-BE72-4353-BAE8-8DE0C72A1D97}">
      <dgm:prSet/>
      <dgm:spPr/>
      <dgm:t>
        <a:bodyPr/>
        <a:lstStyle/>
        <a:p>
          <a:endParaRPr lang="en-US"/>
        </a:p>
      </dgm:t>
    </dgm:pt>
    <dgm:pt modelId="{E5287065-BEE7-4EA7-A69F-6390B5CF89D3}">
      <dgm:prSet custT="1"/>
      <dgm:spPr/>
      <dgm:t>
        <a:bodyPr/>
        <a:lstStyle/>
        <a:p>
          <a:r>
            <a:rPr lang="en-US" sz="1200" dirty="0">
              <a:solidFill>
                <a:schemeClr val="tx1"/>
              </a:solidFill>
              <a:latin typeface="Arial Nova Light" panose="020B0304020202020204" pitchFamily="34" charset="0"/>
            </a:rPr>
            <a:t>Predicting stock prices helps manage investment risks and optimize returns.</a:t>
          </a:r>
        </a:p>
      </dgm:t>
    </dgm:pt>
    <dgm:pt modelId="{8B56FBDE-1972-462F-AD73-FB2FB68A47FA}" type="parTrans" cxnId="{D3097470-D294-434D-A667-7B4052A83B12}">
      <dgm:prSet/>
      <dgm:spPr/>
      <dgm:t>
        <a:bodyPr/>
        <a:lstStyle/>
        <a:p>
          <a:endParaRPr lang="en-US"/>
        </a:p>
      </dgm:t>
    </dgm:pt>
    <dgm:pt modelId="{BFB3D0E3-4BEC-43FB-97F8-6375FD2C47C8}" type="sibTrans" cxnId="{D3097470-D294-434D-A667-7B4052A83B12}">
      <dgm:prSet/>
      <dgm:spPr/>
      <dgm:t>
        <a:bodyPr/>
        <a:lstStyle/>
        <a:p>
          <a:endParaRPr lang="en-US"/>
        </a:p>
      </dgm:t>
    </dgm:pt>
    <dgm:pt modelId="{AB21D622-F8C2-47F8-8B75-EFCD3417A9A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62B8F8F4-C151-40F4-9503-FA2EE935EE2F}" type="parTrans" cxnId="{65B72C1E-0107-4B4F-9BF6-87402EA1A0EF}">
      <dgm:prSet/>
      <dgm:spPr/>
      <dgm:t>
        <a:bodyPr/>
        <a:lstStyle/>
        <a:p>
          <a:endParaRPr lang="en-US"/>
        </a:p>
      </dgm:t>
    </dgm:pt>
    <dgm:pt modelId="{6C6C31C1-380B-4BE3-8486-47720918AFD0}" type="sibTrans" cxnId="{65B72C1E-0107-4B4F-9BF6-87402EA1A0EF}">
      <dgm:prSet/>
      <dgm:spPr/>
      <dgm:t>
        <a:bodyPr/>
        <a:lstStyle/>
        <a:p>
          <a:endParaRPr lang="en-US"/>
        </a:p>
      </dgm:t>
    </dgm:pt>
    <dgm:pt modelId="{71B9E24F-369A-424D-BCA0-24F95E544421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Market Analysis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9A0C9B8B-638F-4E38-AD15-65A6FE919798}" type="parTrans" cxnId="{BC272856-6F3F-4340-85EA-9D78EA99E90F}">
      <dgm:prSet/>
      <dgm:spPr/>
      <dgm:t>
        <a:bodyPr/>
        <a:lstStyle/>
        <a:p>
          <a:endParaRPr lang="en-US"/>
        </a:p>
      </dgm:t>
    </dgm:pt>
    <dgm:pt modelId="{05C30790-45D3-49FF-9921-C96F34EE9EFB}" type="sibTrans" cxnId="{BC272856-6F3F-4340-85EA-9D78EA99E90F}">
      <dgm:prSet/>
      <dgm:spPr/>
      <dgm:t>
        <a:bodyPr/>
        <a:lstStyle/>
        <a:p>
          <a:endParaRPr lang="en-US"/>
        </a:p>
      </dgm:t>
    </dgm:pt>
    <dgm:pt modelId="{BF1C2E45-6F78-4B50-86CB-C39ABD2B4DB6}">
      <dgm:prSet custT="1"/>
      <dgm:spPr/>
      <dgm:t>
        <a:bodyPr/>
        <a:lstStyle/>
        <a:p>
          <a:r>
            <a:rPr lang="en-US" sz="1200" dirty="0">
              <a:solidFill>
                <a:schemeClr val="tx1"/>
              </a:solidFill>
              <a:latin typeface="Arial Nova Light" panose="020B0304020202020204" pitchFamily="34" charset="0"/>
            </a:rPr>
            <a:t>Stock prediction analysis provides insights into market trends and investor behavior.</a:t>
          </a:r>
        </a:p>
      </dgm:t>
    </dgm:pt>
    <dgm:pt modelId="{33D261D9-AC50-43E4-B13C-6D0D1E2F18F4}" type="parTrans" cxnId="{2FB31B9D-EC12-40E0-B533-AD37B72F3FC8}">
      <dgm:prSet/>
      <dgm:spPr/>
      <dgm:t>
        <a:bodyPr/>
        <a:lstStyle/>
        <a:p>
          <a:endParaRPr lang="en-US"/>
        </a:p>
      </dgm:t>
    </dgm:pt>
    <dgm:pt modelId="{98D75321-1D91-4C9B-8F91-77A1D910E5FB}" type="sibTrans" cxnId="{2FB31B9D-EC12-40E0-B533-AD37B72F3FC8}">
      <dgm:prSet/>
      <dgm:spPr/>
      <dgm:t>
        <a:bodyPr/>
        <a:lstStyle/>
        <a:p>
          <a:endParaRPr lang="en-US"/>
        </a:p>
      </dgm:t>
    </dgm:pt>
    <dgm:pt modelId="{C960E565-5DE9-452C-A8A5-8016F0FD507B}" type="pres">
      <dgm:prSet presAssocID="{F14094DD-A5AD-4AAE-8943-9E041A739A7D}" presName="Name0" presStyleCnt="0">
        <dgm:presLayoutVars>
          <dgm:dir/>
          <dgm:resizeHandles val="exact"/>
        </dgm:presLayoutVars>
      </dgm:prSet>
      <dgm:spPr/>
    </dgm:pt>
    <dgm:pt modelId="{2E8EDA70-5ACD-4587-9242-B31DD4C3B796}" type="pres">
      <dgm:prSet presAssocID="{B3379E49-1CE6-4EAA-8A26-8987DAF7BD9E}" presName="node" presStyleLbl="node1" presStyleIdx="0" presStyleCnt="9">
        <dgm:presLayoutVars>
          <dgm:bulletEnabled val="1"/>
        </dgm:presLayoutVars>
      </dgm:prSet>
      <dgm:spPr/>
    </dgm:pt>
    <dgm:pt modelId="{8D2EF73D-727A-43C9-B0C7-1FB2AAB5845B}" type="pres">
      <dgm:prSet presAssocID="{0B19D4B3-5559-4EC2-AC4F-48CA3ACD2DFC}" presName="sibTrans" presStyleLbl="sibTrans1D1" presStyleIdx="0" presStyleCnt="8"/>
      <dgm:spPr/>
    </dgm:pt>
    <dgm:pt modelId="{48094D23-E84D-49AB-9B42-5D347C15F3D6}" type="pres">
      <dgm:prSet presAssocID="{0B19D4B3-5559-4EC2-AC4F-48CA3ACD2DFC}" presName="connectorText" presStyleLbl="sibTrans1D1" presStyleIdx="0" presStyleCnt="8"/>
      <dgm:spPr/>
    </dgm:pt>
    <dgm:pt modelId="{BD089E37-A343-47DC-A2CF-AD4F8E6E31BE}" type="pres">
      <dgm:prSet presAssocID="{23F8B76E-7628-4C80-95D5-CD03DA6D330B}" presName="node" presStyleLbl="node1" presStyleIdx="1" presStyleCnt="9">
        <dgm:presLayoutVars>
          <dgm:bulletEnabled val="1"/>
        </dgm:presLayoutVars>
      </dgm:prSet>
      <dgm:spPr/>
    </dgm:pt>
    <dgm:pt modelId="{8FF5A327-EFAE-42FF-82FC-4AE4913725EB}" type="pres">
      <dgm:prSet presAssocID="{FE4E8A7B-A7C0-45B2-A842-F808E52D511C}" presName="sibTrans" presStyleLbl="sibTrans1D1" presStyleIdx="1" presStyleCnt="8"/>
      <dgm:spPr/>
    </dgm:pt>
    <dgm:pt modelId="{5226E6C6-7E8F-4933-BE48-1B10FDC68563}" type="pres">
      <dgm:prSet presAssocID="{FE4E8A7B-A7C0-45B2-A842-F808E52D511C}" presName="connectorText" presStyleLbl="sibTrans1D1" presStyleIdx="1" presStyleCnt="8"/>
      <dgm:spPr/>
    </dgm:pt>
    <dgm:pt modelId="{58DC849B-DB8A-4843-8D24-10FDEB0557ED}" type="pres">
      <dgm:prSet presAssocID="{20154BF7-F382-409E-8EE7-73F21260A0ED}" presName="node" presStyleLbl="node1" presStyleIdx="2" presStyleCnt="9">
        <dgm:presLayoutVars>
          <dgm:bulletEnabled val="1"/>
        </dgm:presLayoutVars>
      </dgm:prSet>
      <dgm:spPr/>
    </dgm:pt>
    <dgm:pt modelId="{55106274-4D55-4654-AEB7-6B65B05F3525}" type="pres">
      <dgm:prSet presAssocID="{06FEADED-64CF-4729-927C-4833D1293B38}" presName="sibTrans" presStyleLbl="sibTrans1D1" presStyleIdx="2" presStyleCnt="8"/>
      <dgm:spPr/>
    </dgm:pt>
    <dgm:pt modelId="{5D36E65E-5C6A-4AB6-8C54-36E89B13F4BB}" type="pres">
      <dgm:prSet presAssocID="{06FEADED-64CF-4729-927C-4833D1293B38}" presName="connectorText" presStyleLbl="sibTrans1D1" presStyleIdx="2" presStyleCnt="8"/>
      <dgm:spPr/>
    </dgm:pt>
    <dgm:pt modelId="{B81A6E44-21F7-4E11-8EBF-690C010BF735}" type="pres">
      <dgm:prSet presAssocID="{7E686410-F36F-4B83-BFA3-280EFB3EE4CD}" presName="node" presStyleLbl="node1" presStyleIdx="3" presStyleCnt="9">
        <dgm:presLayoutVars>
          <dgm:bulletEnabled val="1"/>
        </dgm:presLayoutVars>
      </dgm:prSet>
      <dgm:spPr/>
    </dgm:pt>
    <dgm:pt modelId="{01E1A54F-F7AE-4F87-A6F3-588C5D1ECB82}" type="pres">
      <dgm:prSet presAssocID="{F82B2DD8-134D-4575-BAD6-4AFF7B07A7A5}" presName="sibTrans" presStyleLbl="sibTrans1D1" presStyleIdx="3" presStyleCnt="8"/>
      <dgm:spPr/>
    </dgm:pt>
    <dgm:pt modelId="{21FC72AF-8D36-4C62-94F5-6AAEF2DFC875}" type="pres">
      <dgm:prSet presAssocID="{F82B2DD8-134D-4575-BAD6-4AFF7B07A7A5}" presName="connectorText" presStyleLbl="sibTrans1D1" presStyleIdx="3" presStyleCnt="8"/>
      <dgm:spPr/>
    </dgm:pt>
    <dgm:pt modelId="{C5EB634D-FF70-4B3D-B134-E0FC8BE27700}" type="pres">
      <dgm:prSet presAssocID="{C9D2CBAE-0073-4EC5-877E-C7EDBE31E6D5}" presName="node" presStyleLbl="node1" presStyleIdx="4" presStyleCnt="9">
        <dgm:presLayoutVars>
          <dgm:bulletEnabled val="1"/>
        </dgm:presLayoutVars>
      </dgm:prSet>
      <dgm:spPr/>
    </dgm:pt>
    <dgm:pt modelId="{3F2F337E-766B-46AB-B049-4139E206C1B9}" type="pres">
      <dgm:prSet presAssocID="{A56D318E-6409-4833-AD6C-892B4844DCD8}" presName="sibTrans" presStyleLbl="sibTrans1D1" presStyleIdx="4" presStyleCnt="8"/>
      <dgm:spPr/>
    </dgm:pt>
    <dgm:pt modelId="{C487609D-704C-402B-B3EC-355F0A6C5F35}" type="pres">
      <dgm:prSet presAssocID="{A56D318E-6409-4833-AD6C-892B4844DCD8}" presName="connectorText" presStyleLbl="sibTrans1D1" presStyleIdx="4" presStyleCnt="8"/>
      <dgm:spPr/>
    </dgm:pt>
    <dgm:pt modelId="{3CBD8775-A8F2-4AA3-9B9F-E953CA852EE0}" type="pres">
      <dgm:prSet presAssocID="{E5287065-BEE7-4EA7-A69F-6390B5CF89D3}" presName="node" presStyleLbl="node1" presStyleIdx="5" presStyleCnt="9">
        <dgm:presLayoutVars>
          <dgm:bulletEnabled val="1"/>
        </dgm:presLayoutVars>
      </dgm:prSet>
      <dgm:spPr/>
    </dgm:pt>
    <dgm:pt modelId="{3354E763-9008-4B82-A1DB-A3034D217D0E}" type="pres">
      <dgm:prSet presAssocID="{BFB3D0E3-4BEC-43FB-97F8-6375FD2C47C8}" presName="sibTrans" presStyleLbl="sibTrans1D1" presStyleIdx="5" presStyleCnt="8"/>
      <dgm:spPr/>
    </dgm:pt>
    <dgm:pt modelId="{0A7C31DA-BAAE-4E53-B7F9-28EB022E5B27}" type="pres">
      <dgm:prSet presAssocID="{BFB3D0E3-4BEC-43FB-97F8-6375FD2C47C8}" presName="connectorText" presStyleLbl="sibTrans1D1" presStyleIdx="5" presStyleCnt="8"/>
      <dgm:spPr/>
    </dgm:pt>
    <dgm:pt modelId="{447D4583-5966-47D1-BAC9-38C387DDEAF4}" type="pres">
      <dgm:prSet presAssocID="{AB21D622-F8C2-47F8-8B75-EFCD3417A9A6}" presName="node" presStyleLbl="node1" presStyleIdx="6" presStyleCnt="9">
        <dgm:presLayoutVars>
          <dgm:bulletEnabled val="1"/>
        </dgm:presLayoutVars>
      </dgm:prSet>
      <dgm:spPr/>
    </dgm:pt>
    <dgm:pt modelId="{C3A3BE69-4B3B-4212-87DB-BE030864685F}" type="pres">
      <dgm:prSet presAssocID="{6C6C31C1-380B-4BE3-8486-47720918AFD0}" presName="sibTrans" presStyleLbl="sibTrans1D1" presStyleIdx="6" presStyleCnt="8"/>
      <dgm:spPr/>
    </dgm:pt>
    <dgm:pt modelId="{D04BF9D5-3229-431D-980B-F542288041F4}" type="pres">
      <dgm:prSet presAssocID="{6C6C31C1-380B-4BE3-8486-47720918AFD0}" presName="connectorText" presStyleLbl="sibTrans1D1" presStyleIdx="6" presStyleCnt="8"/>
      <dgm:spPr/>
    </dgm:pt>
    <dgm:pt modelId="{DD48E15B-BF7E-43B5-AEAE-674B61436828}" type="pres">
      <dgm:prSet presAssocID="{71B9E24F-369A-424D-BCA0-24F95E544421}" presName="node" presStyleLbl="node1" presStyleIdx="7" presStyleCnt="9">
        <dgm:presLayoutVars>
          <dgm:bulletEnabled val="1"/>
        </dgm:presLayoutVars>
      </dgm:prSet>
      <dgm:spPr/>
    </dgm:pt>
    <dgm:pt modelId="{5D42D0F3-E2C0-4808-847D-ACA03748FC77}" type="pres">
      <dgm:prSet presAssocID="{05C30790-45D3-49FF-9921-C96F34EE9EFB}" presName="sibTrans" presStyleLbl="sibTrans1D1" presStyleIdx="7" presStyleCnt="8"/>
      <dgm:spPr/>
    </dgm:pt>
    <dgm:pt modelId="{A73438CE-524E-4CE6-86F1-31A38FB779F2}" type="pres">
      <dgm:prSet presAssocID="{05C30790-45D3-49FF-9921-C96F34EE9EFB}" presName="connectorText" presStyleLbl="sibTrans1D1" presStyleIdx="7" presStyleCnt="8"/>
      <dgm:spPr/>
    </dgm:pt>
    <dgm:pt modelId="{A2B04BB5-989E-493D-A264-8BD1A4F016F2}" type="pres">
      <dgm:prSet presAssocID="{BF1C2E45-6F78-4B50-86CB-C39ABD2B4DB6}" presName="node" presStyleLbl="node1" presStyleIdx="8" presStyleCnt="9">
        <dgm:presLayoutVars>
          <dgm:bulletEnabled val="1"/>
        </dgm:presLayoutVars>
      </dgm:prSet>
      <dgm:spPr/>
    </dgm:pt>
  </dgm:ptLst>
  <dgm:cxnLst>
    <dgm:cxn modelId="{5BE63107-003D-4C54-9E01-9588FB6895D0}" type="presOf" srcId="{05C30790-45D3-49FF-9921-C96F34EE9EFB}" destId="{A73438CE-524E-4CE6-86F1-31A38FB779F2}" srcOrd="1" destOrd="0" presId="urn:microsoft.com/office/officeart/2016/7/layout/RepeatingBendingProcessNew"/>
    <dgm:cxn modelId="{25D85B0D-B3E3-4001-92F3-3BC370DAB1AE}" type="presOf" srcId="{C9D2CBAE-0073-4EC5-877E-C7EDBE31E6D5}" destId="{C5EB634D-FF70-4B3D-B134-E0FC8BE27700}" srcOrd="0" destOrd="0" presId="urn:microsoft.com/office/officeart/2016/7/layout/RepeatingBendingProcessNew"/>
    <dgm:cxn modelId="{CBF88A15-3441-4F07-90A7-38217E1F159A}" type="presOf" srcId="{FE4E8A7B-A7C0-45B2-A842-F808E52D511C}" destId="{8FF5A327-EFAE-42FF-82FC-4AE4913725EB}" srcOrd="0" destOrd="0" presId="urn:microsoft.com/office/officeart/2016/7/layout/RepeatingBendingProcessNew"/>
    <dgm:cxn modelId="{D19D2B1C-A05E-4891-8534-303A1D939185}" srcId="{F14094DD-A5AD-4AAE-8943-9E041A739A7D}" destId="{20154BF7-F382-409E-8EE7-73F21260A0ED}" srcOrd="2" destOrd="0" parTransId="{FD850A29-7456-4B00-A69C-BDDFDC9E24C7}" sibTransId="{06FEADED-64CF-4729-927C-4833D1293B38}"/>
    <dgm:cxn modelId="{65B72C1E-0107-4B4F-9BF6-87402EA1A0EF}" srcId="{F14094DD-A5AD-4AAE-8943-9E041A739A7D}" destId="{AB21D622-F8C2-47F8-8B75-EFCD3417A9A6}" srcOrd="6" destOrd="0" parTransId="{62B8F8F4-C151-40F4-9503-FA2EE935EE2F}" sibTransId="{6C6C31C1-380B-4BE3-8486-47720918AFD0}"/>
    <dgm:cxn modelId="{7E15F324-4E84-473A-8BE3-E62B1A3789F5}" type="presOf" srcId="{F82B2DD8-134D-4575-BAD6-4AFF7B07A7A5}" destId="{01E1A54F-F7AE-4F87-A6F3-588C5D1ECB82}" srcOrd="0" destOrd="0" presId="urn:microsoft.com/office/officeart/2016/7/layout/RepeatingBendingProcessNew"/>
    <dgm:cxn modelId="{BDC19225-B9AF-4A0A-91E4-4F822753FCCA}" type="presOf" srcId="{AB21D622-F8C2-47F8-8B75-EFCD3417A9A6}" destId="{447D4583-5966-47D1-BAC9-38C387DDEAF4}" srcOrd="0" destOrd="0" presId="urn:microsoft.com/office/officeart/2016/7/layout/RepeatingBendingProcessNew"/>
    <dgm:cxn modelId="{733D3729-3EAE-45B3-B316-2F641D6D4A4A}" type="presOf" srcId="{7E686410-F36F-4B83-BFA3-280EFB3EE4CD}" destId="{B81A6E44-21F7-4E11-8EBF-690C010BF735}" srcOrd="0" destOrd="0" presId="urn:microsoft.com/office/officeart/2016/7/layout/RepeatingBendingProcessNew"/>
    <dgm:cxn modelId="{FD2C9A2A-748E-4EA8-A397-23A939AC92B0}" type="presOf" srcId="{6C6C31C1-380B-4BE3-8486-47720918AFD0}" destId="{C3A3BE69-4B3B-4212-87DB-BE030864685F}" srcOrd="0" destOrd="0" presId="urn:microsoft.com/office/officeart/2016/7/layout/RepeatingBendingProcessNew"/>
    <dgm:cxn modelId="{EE3D202B-A0FD-4DE4-84FA-0789A55B2D70}" type="presOf" srcId="{06FEADED-64CF-4729-927C-4833D1293B38}" destId="{55106274-4D55-4654-AEB7-6B65B05F3525}" srcOrd="0" destOrd="0" presId="urn:microsoft.com/office/officeart/2016/7/layout/RepeatingBendingProcessNew"/>
    <dgm:cxn modelId="{137B3A2C-317B-402E-B6E2-4E7B58DA6BA2}" type="presOf" srcId="{05C30790-45D3-49FF-9921-C96F34EE9EFB}" destId="{5D42D0F3-E2C0-4808-847D-ACA03748FC77}" srcOrd="0" destOrd="0" presId="urn:microsoft.com/office/officeart/2016/7/layout/RepeatingBendingProcessNew"/>
    <dgm:cxn modelId="{56FE5234-21C3-409A-AC06-2E5171F54CAE}" type="presOf" srcId="{BFB3D0E3-4BEC-43FB-97F8-6375FD2C47C8}" destId="{0A7C31DA-BAAE-4E53-B7F9-28EB022E5B27}" srcOrd="1" destOrd="0" presId="urn:microsoft.com/office/officeart/2016/7/layout/RepeatingBendingProcessNew"/>
    <dgm:cxn modelId="{26B6CA3F-154F-4968-AE53-5625669278E7}" srcId="{F14094DD-A5AD-4AAE-8943-9E041A739A7D}" destId="{23F8B76E-7628-4C80-95D5-CD03DA6D330B}" srcOrd="1" destOrd="0" parTransId="{2787E23A-8DC6-43D4-A6E3-B4AD92A811D1}" sibTransId="{FE4E8A7B-A7C0-45B2-A842-F808E52D511C}"/>
    <dgm:cxn modelId="{FC07DD43-3EEE-48C1-B778-6A69D639D61B}" srcId="{F14094DD-A5AD-4AAE-8943-9E041A739A7D}" destId="{7E686410-F36F-4B83-BFA3-280EFB3EE4CD}" srcOrd="3" destOrd="0" parTransId="{04958DA6-23E3-45DE-9D31-C70607FBB94C}" sibTransId="{F82B2DD8-134D-4575-BAD6-4AFF7B07A7A5}"/>
    <dgm:cxn modelId="{3C6B9B49-9D56-4BA4-8B77-0E527CFBC934}" type="presOf" srcId="{0B19D4B3-5559-4EC2-AC4F-48CA3ACD2DFC}" destId="{48094D23-E84D-49AB-9B42-5D347C15F3D6}" srcOrd="1" destOrd="0" presId="urn:microsoft.com/office/officeart/2016/7/layout/RepeatingBendingProcessNew"/>
    <dgm:cxn modelId="{9417FB4C-84B9-4236-B650-265BD770C3E9}" type="presOf" srcId="{BFB3D0E3-4BEC-43FB-97F8-6375FD2C47C8}" destId="{3354E763-9008-4B82-A1DB-A3034D217D0E}" srcOrd="0" destOrd="0" presId="urn:microsoft.com/office/officeart/2016/7/layout/RepeatingBendingProcessNew"/>
    <dgm:cxn modelId="{82513C6D-F485-4FB4-99C2-B44024ACBE14}" type="presOf" srcId="{A56D318E-6409-4833-AD6C-892B4844DCD8}" destId="{C487609D-704C-402B-B3EC-355F0A6C5F35}" srcOrd="1" destOrd="0" presId="urn:microsoft.com/office/officeart/2016/7/layout/RepeatingBendingProcessNew"/>
    <dgm:cxn modelId="{37E8F14E-44FE-470D-B746-4FE6067E4892}" type="presOf" srcId="{20154BF7-F382-409E-8EE7-73F21260A0ED}" destId="{58DC849B-DB8A-4843-8D24-10FDEB0557ED}" srcOrd="0" destOrd="0" presId="urn:microsoft.com/office/officeart/2016/7/layout/RepeatingBendingProcessNew"/>
    <dgm:cxn modelId="{D3097470-D294-434D-A667-7B4052A83B12}" srcId="{F14094DD-A5AD-4AAE-8943-9E041A739A7D}" destId="{E5287065-BEE7-4EA7-A69F-6390B5CF89D3}" srcOrd="5" destOrd="0" parTransId="{8B56FBDE-1972-462F-AD73-FB2FB68A47FA}" sibTransId="{BFB3D0E3-4BEC-43FB-97F8-6375FD2C47C8}"/>
    <dgm:cxn modelId="{20DE9850-4464-404F-B92E-30266D496041}" type="presOf" srcId="{F82B2DD8-134D-4575-BAD6-4AFF7B07A7A5}" destId="{21FC72AF-8D36-4C62-94F5-6AAEF2DFC875}" srcOrd="1" destOrd="0" presId="urn:microsoft.com/office/officeart/2016/7/layout/RepeatingBendingProcessNew"/>
    <dgm:cxn modelId="{D7E64555-C6CA-4FDB-916F-3E73DE6B108C}" type="presOf" srcId="{B3379E49-1CE6-4EAA-8A26-8987DAF7BD9E}" destId="{2E8EDA70-5ACD-4587-9242-B31DD4C3B796}" srcOrd="0" destOrd="0" presId="urn:microsoft.com/office/officeart/2016/7/layout/RepeatingBendingProcessNew"/>
    <dgm:cxn modelId="{97688A75-00AC-47A7-BC24-8C68BFA2ED05}" type="presOf" srcId="{23F8B76E-7628-4C80-95D5-CD03DA6D330B}" destId="{BD089E37-A343-47DC-A2CF-AD4F8E6E31BE}" srcOrd="0" destOrd="0" presId="urn:microsoft.com/office/officeart/2016/7/layout/RepeatingBendingProcessNew"/>
    <dgm:cxn modelId="{BC272856-6F3F-4340-85EA-9D78EA99E90F}" srcId="{F14094DD-A5AD-4AAE-8943-9E041A739A7D}" destId="{71B9E24F-369A-424D-BCA0-24F95E544421}" srcOrd="7" destOrd="0" parTransId="{9A0C9B8B-638F-4E38-AD15-65A6FE919798}" sibTransId="{05C30790-45D3-49FF-9921-C96F34EE9EFB}"/>
    <dgm:cxn modelId="{37493F78-FB0A-4800-985A-5EBB1B5DF1C8}" type="presOf" srcId="{06FEADED-64CF-4729-927C-4833D1293B38}" destId="{5D36E65E-5C6A-4AB6-8C54-36E89B13F4BB}" srcOrd="1" destOrd="0" presId="urn:microsoft.com/office/officeart/2016/7/layout/RepeatingBendingProcessNew"/>
    <dgm:cxn modelId="{E70ADE95-6DCE-4F92-B1D2-454A677A9F59}" type="presOf" srcId="{A56D318E-6409-4833-AD6C-892B4844DCD8}" destId="{3F2F337E-766B-46AB-B049-4139E206C1B9}" srcOrd="0" destOrd="0" presId="urn:microsoft.com/office/officeart/2016/7/layout/RepeatingBendingProcessNew"/>
    <dgm:cxn modelId="{2FB31B9D-EC12-40E0-B533-AD37B72F3FC8}" srcId="{F14094DD-A5AD-4AAE-8943-9E041A739A7D}" destId="{BF1C2E45-6F78-4B50-86CB-C39ABD2B4DB6}" srcOrd="8" destOrd="0" parTransId="{33D261D9-AC50-43E4-B13C-6D0D1E2F18F4}" sibTransId="{98D75321-1D91-4C9B-8F91-77A1D910E5FB}"/>
    <dgm:cxn modelId="{8B3EB4AC-ABED-4669-9217-3271E0EFF990}" type="presOf" srcId="{0B19D4B3-5559-4EC2-AC4F-48CA3ACD2DFC}" destId="{8D2EF73D-727A-43C9-B0C7-1FB2AAB5845B}" srcOrd="0" destOrd="0" presId="urn:microsoft.com/office/officeart/2016/7/layout/RepeatingBendingProcessNew"/>
    <dgm:cxn modelId="{1B785DB2-66D0-4D40-9930-F0334E2D39CD}" srcId="{F14094DD-A5AD-4AAE-8943-9E041A739A7D}" destId="{B3379E49-1CE6-4EAA-8A26-8987DAF7BD9E}" srcOrd="0" destOrd="0" parTransId="{B62A171A-2032-4DBD-9AF5-4B7FD2A8B4D8}" sibTransId="{0B19D4B3-5559-4EC2-AC4F-48CA3ACD2DFC}"/>
    <dgm:cxn modelId="{287DD6B2-72E5-4528-83B4-8EE7DAE00C67}" type="presOf" srcId="{F14094DD-A5AD-4AAE-8943-9E041A739A7D}" destId="{C960E565-5DE9-452C-A8A5-8016F0FD507B}" srcOrd="0" destOrd="0" presId="urn:microsoft.com/office/officeart/2016/7/layout/RepeatingBendingProcessNew"/>
    <dgm:cxn modelId="{C8338CB7-E174-40E9-9C13-46BA94836A62}" type="presOf" srcId="{FE4E8A7B-A7C0-45B2-A842-F808E52D511C}" destId="{5226E6C6-7E8F-4933-BE48-1B10FDC68563}" srcOrd="1" destOrd="0" presId="urn:microsoft.com/office/officeart/2016/7/layout/RepeatingBendingProcessNew"/>
    <dgm:cxn modelId="{240082C4-8455-4F1B-8952-5B7B1D6C0569}" type="presOf" srcId="{BF1C2E45-6F78-4B50-86CB-C39ABD2B4DB6}" destId="{A2B04BB5-989E-493D-A264-8BD1A4F016F2}" srcOrd="0" destOrd="0" presId="urn:microsoft.com/office/officeart/2016/7/layout/RepeatingBendingProcessNew"/>
    <dgm:cxn modelId="{A6B59AD8-BE72-4353-BAE8-8DE0C72A1D97}" srcId="{F14094DD-A5AD-4AAE-8943-9E041A739A7D}" destId="{C9D2CBAE-0073-4EC5-877E-C7EDBE31E6D5}" srcOrd="4" destOrd="0" parTransId="{EDF6869E-67F4-42BC-9709-9A514D600C50}" sibTransId="{A56D318E-6409-4833-AD6C-892B4844DCD8}"/>
    <dgm:cxn modelId="{501613E5-08B9-4E83-9802-AECF0005AA9D}" type="presOf" srcId="{6C6C31C1-380B-4BE3-8486-47720918AFD0}" destId="{D04BF9D5-3229-431D-980B-F542288041F4}" srcOrd="1" destOrd="0" presId="urn:microsoft.com/office/officeart/2016/7/layout/RepeatingBendingProcessNew"/>
    <dgm:cxn modelId="{ECDD4CEE-C2BC-4BA8-A367-90B6F69ED16E}" type="presOf" srcId="{E5287065-BEE7-4EA7-A69F-6390B5CF89D3}" destId="{3CBD8775-A8F2-4AA3-9B9F-E953CA852EE0}" srcOrd="0" destOrd="0" presId="urn:microsoft.com/office/officeart/2016/7/layout/RepeatingBendingProcessNew"/>
    <dgm:cxn modelId="{D4D223FA-74B4-4BA9-A44A-F73C3DCEE7AE}" type="presOf" srcId="{71B9E24F-369A-424D-BCA0-24F95E544421}" destId="{DD48E15B-BF7E-43B5-AEAE-674B61436828}" srcOrd="0" destOrd="0" presId="urn:microsoft.com/office/officeart/2016/7/layout/RepeatingBendingProcessNew"/>
    <dgm:cxn modelId="{280226AA-4858-4713-9DFF-025EA6C69C2E}" type="presParOf" srcId="{C960E565-5DE9-452C-A8A5-8016F0FD507B}" destId="{2E8EDA70-5ACD-4587-9242-B31DD4C3B796}" srcOrd="0" destOrd="0" presId="urn:microsoft.com/office/officeart/2016/7/layout/RepeatingBendingProcessNew"/>
    <dgm:cxn modelId="{D732F968-944B-44D7-8EF0-08BF98C80E33}" type="presParOf" srcId="{C960E565-5DE9-452C-A8A5-8016F0FD507B}" destId="{8D2EF73D-727A-43C9-B0C7-1FB2AAB5845B}" srcOrd="1" destOrd="0" presId="urn:microsoft.com/office/officeart/2016/7/layout/RepeatingBendingProcessNew"/>
    <dgm:cxn modelId="{A0A34D17-301D-433F-B8EB-0E6542A91ECF}" type="presParOf" srcId="{8D2EF73D-727A-43C9-B0C7-1FB2AAB5845B}" destId="{48094D23-E84D-49AB-9B42-5D347C15F3D6}" srcOrd="0" destOrd="0" presId="urn:microsoft.com/office/officeart/2016/7/layout/RepeatingBendingProcessNew"/>
    <dgm:cxn modelId="{6D700061-FD77-400A-8764-299486473727}" type="presParOf" srcId="{C960E565-5DE9-452C-A8A5-8016F0FD507B}" destId="{BD089E37-A343-47DC-A2CF-AD4F8E6E31BE}" srcOrd="2" destOrd="0" presId="urn:microsoft.com/office/officeart/2016/7/layout/RepeatingBendingProcessNew"/>
    <dgm:cxn modelId="{B2BF1998-4263-47C7-A691-CCFBEC9E6DE0}" type="presParOf" srcId="{C960E565-5DE9-452C-A8A5-8016F0FD507B}" destId="{8FF5A327-EFAE-42FF-82FC-4AE4913725EB}" srcOrd="3" destOrd="0" presId="urn:microsoft.com/office/officeart/2016/7/layout/RepeatingBendingProcessNew"/>
    <dgm:cxn modelId="{AF785FD8-F1B9-4AB7-B441-917902257D5A}" type="presParOf" srcId="{8FF5A327-EFAE-42FF-82FC-4AE4913725EB}" destId="{5226E6C6-7E8F-4933-BE48-1B10FDC68563}" srcOrd="0" destOrd="0" presId="urn:microsoft.com/office/officeart/2016/7/layout/RepeatingBendingProcessNew"/>
    <dgm:cxn modelId="{E015F996-83B9-4677-A9E0-3E4298C729B8}" type="presParOf" srcId="{C960E565-5DE9-452C-A8A5-8016F0FD507B}" destId="{58DC849B-DB8A-4843-8D24-10FDEB0557ED}" srcOrd="4" destOrd="0" presId="urn:microsoft.com/office/officeart/2016/7/layout/RepeatingBendingProcessNew"/>
    <dgm:cxn modelId="{BC17D4C0-D18E-4771-BA39-147921C7F267}" type="presParOf" srcId="{C960E565-5DE9-452C-A8A5-8016F0FD507B}" destId="{55106274-4D55-4654-AEB7-6B65B05F3525}" srcOrd="5" destOrd="0" presId="urn:microsoft.com/office/officeart/2016/7/layout/RepeatingBendingProcessNew"/>
    <dgm:cxn modelId="{E201F3F8-8CF3-49BB-B5E8-F3068BD8148A}" type="presParOf" srcId="{55106274-4D55-4654-AEB7-6B65B05F3525}" destId="{5D36E65E-5C6A-4AB6-8C54-36E89B13F4BB}" srcOrd="0" destOrd="0" presId="urn:microsoft.com/office/officeart/2016/7/layout/RepeatingBendingProcessNew"/>
    <dgm:cxn modelId="{C6E22B20-A281-43DC-A886-DE9143C6A743}" type="presParOf" srcId="{C960E565-5DE9-452C-A8A5-8016F0FD507B}" destId="{B81A6E44-21F7-4E11-8EBF-690C010BF735}" srcOrd="6" destOrd="0" presId="urn:microsoft.com/office/officeart/2016/7/layout/RepeatingBendingProcessNew"/>
    <dgm:cxn modelId="{2B146130-D6ED-4171-AE27-BF5D888DC903}" type="presParOf" srcId="{C960E565-5DE9-452C-A8A5-8016F0FD507B}" destId="{01E1A54F-F7AE-4F87-A6F3-588C5D1ECB82}" srcOrd="7" destOrd="0" presId="urn:microsoft.com/office/officeart/2016/7/layout/RepeatingBendingProcessNew"/>
    <dgm:cxn modelId="{34F51E3C-9EEF-47C6-9BF9-D93C7243F3CE}" type="presParOf" srcId="{01E1A54F-F7AE-4F87-A6F3-588C5D1ECB82}" destId="{21FC72AF-8D36-4C62-94F5-6AAEF2DFC875}" srcOrd="0" destOrd="0" presId="urn:microsoft.com/office/officeart/2016/7/layout/RepeatingBendingProcessNew"/>
    <dgm:cxn modelId="{B81F8E81-3EDB-4059-94F6-57D359CDFE4F}" type="presParOf" srcId="{C960E565-5DE9-452C-A8A5-8016F0FD507B}" destId="{C5EB634D-FF70-4B3D-B134-E0FC8BE27700}" srcOrd="8" destOrd="0" presId="urn:microsoft.com/office/officeart/2016/7/layout/RepeatingBendingProcessNew"/>
    <dgm:cxn modelId="{28D8BC4D-EFAF-4AC4-8BE7-20345BDBAF44}" type="presParOf" srcId="{C960E565-5DE9-452C-A8A5-8016F0FD507B}" destId="{3F2F337E-766B-46AB-B049-4139E206C1B9}" srcOrd="9" destOrd="0" presId="urn:microsoft.com/office/officeart/2016/7/layout/RepeatingBendingProcessNew"/>
    <dgm:cxn modelId="{342406F1-C790-48ED-8218-25C23183664A}" type="presParOf" srcId="{3F2F337E-766B-46AB-B049-4139E206C1B9}" destId="{C487609D-704C-402B-B3EC-355F0A6C5F35}" srcOrd="0" destOrd="0" presId="urn:microsoft.com/office/officeart/2016/7/layout/RepeatingBendingProcessNew"/>
    <dgm:cxn modelId="{281DE326-C7DC-4377-A0C7-3029B0682C7A}" type="presParOf" srcId="{C960E565-5DE9-452C-A8A5-8016F0FD507B}" destId="{3CBD8775-A8F2-4AA3-9B9F-E953CA852EE0}" srcOrd="10" destOrd="0" presId="urn:microsoft.com/office/officeart/2016/7/layout/RepeatingBendingProcessNew"/>
    <dgm:cxn modelId="{345465A5-A92E-4DFB-A293-968AADCC2B8E}" type="presParOf" srcId="{C960E565-5DE9-452C-A8A5-8016F0FD507B}" destId="{3354E763-9008-4B82-A1DB-A3034D217D0E}" srcOrd="11" destOrd="0" presId="urn:microsoft.com/office/officeart/2016/7/layout/RepeatingBendingProcessNew"/>
    <dgm:cxn modelId="{B7F550EA-4B7E-44DB-AECB-87F02E5CD783}" type="presParOf" srcId="{3354E763-9008-4B82-A1DB-A3034D217D0E}" destId="{0A7C31DA-BAAE-4E53-B7F9-28EB022E5B27}" srcOrd="0" destOrd="0" presId="urn:microsoft.com/office/officeart/2016/7/layout/RepeatingBendingProcessNew"/>
    <dgm:cxn modelId="{8A401FDA-AD0D-4978-BA5B-8ADE94A16894}" type="presParOf" srcId="{C960E565-5DE9-452C-A8A5-8016F0FD507B}" destId="{447D4583-5966-47D1-BAC9-38C387DDEAF4}" srcOrd="12" destOrd="0" presId="urn:microsoft.com/office/officeart/2016/7/layout/RepeatingBendingProcessNew"/>
    <dgm:cxn modelId="{6143087B-DB47-4E23-AD33-CA74D9056C96}" type="presParOf" srcId="{C960E565-5DE9-452C-A8A5-8016F0FD507B}" destId="{C3A3BE69-4B3B-4212-87DB-BE030864685F}" srcOrd="13" destOrd="0" presId="urn:microsoft.com/office/officeart/2016/7/layout/RepeatingBendingProcessNew"/>
    <dgm:cxn modelId="{0F3A89E2-7713-40B0-98FB-4535E6A01E4C}" type="presParOf" srcId="{C3A3BE69-4B3B-4212-87DB-BE030864685F}" destId="{D04BF9D5-3229-431D-980B-F542288041F4}" srcOrd="0" destOrd="0" presId="urn:microsoft.com/office/officeart/2016/7/layout/RepeatingBendingProcessNew"/>
    <dgm:cxn modelId="{CC4DCC68-CB51-4458-BAB7-F2FF805422DA}" type="presParOf" srcId="{C960E565-5DE9-452C-A8A5-8016F0FD507B}" destId="{DD48E15B-BF7E-43B5-AEAE-674B61436828}" srcOrd="14" destOrd="0" presId="urn:microsoft.com/office/officeart/2016/7/layout/RepeatingBendingProcessNew"/>
    <dgm:cxn modelId="{7B27A065-2DD4-4EA6-88BA-330156A9F9EE}" type="presParOf" srcId="{C960E565-5DE9-452C-A8A5-8016F0FD507B}" destId="{5D42D0F3-E2C0-4808-847D-ACA03748FC77}" srcOrd="15" destOrd="0" presId="urn:microsoft.com/office/officeart/2016/7/layout/RepeatingBendingProcessNew"/>
    <dgm:cxn modelId="{DEBDE3B5-4D86-463D-A07F-D6BC15E6DDEF}" type="presParOf" srcId="{5D42D0F3-E2C0-4808-847D-ACA03748FC77}" destId="{A73438CE-524E-4CE6-86F1-31A38FB779F2}" srcOrd="0" destOrd="0" presId="urn:microsoft.com/office/officeart/2016/7/layout/RepeatingBendingProcessNew"/>
    <dgm:cxn modelId="{CF029DF4-58B6-47F2-8655-B0AE0104BD70}" type="presParOf" srcId="{C960E565-5DE9-452C-A8A5-8016F0FD507B}" destId="{A2B04BB5-989E-493D-A264-8BD1A4F016F2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91D37D-1E15-422C-BAB5-054DE7B71CE6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709DACE-AF7F-4416-B3A2-61AAD7337F9A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0095586C-0EC6-4F91-8BD7-1A7BF530A49C}" type="parTrans" cxnId="{75F0E872-9CDB-48E8-AAC4-24062357FBA8}">
      <dgm:prSet/>
      <dgm:spPr/>
      <dgm:t>
        <a:bodyPr/>
        <a:lstStyle/>
        <a:p>
          <a:endParaRPr lang="en-US"/>
        </a:p>
      </dgm:t>
    </dgm:pt>
    <dgm:pt modelId="{5623A962-CFBD-49F0-9BA1-35334A9E00AE}" type="sibTrans" cxnId="{75F0E872-9CDB-48E8-AAC4-24062357FBA8}">
      <dgm:prSet/>
      <dgm:spPr/>
      <dgm:t>
        <a:bodyPr/>
        <a:lstStyle/>
        <a:p>
          <a:endParaRPr lang="en-US"/>
        </a:p>
      </dgm:t>
    </dgm:pt>
    <dgm:pt modelId="{13866604-1CA7-4988-BCBE-71F9BE2CECF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Long Short-Term Memory (LSTM)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49C24717-F79E-427F-BFED-7DFB9F37E3D1}" type="parTrans" cxnId="{FC4228AA-3E16-4240-A69A-EDB43909D74B}">
      <dgm:prSet/>
      <dgm:spPr/>
      <dgm:t>
        <a:bodyPr/>
        <a:lstStyle/>
        <a:p>
          <a:endParaRPr lang="en-US"/>
        </a:p>
      </dgm:t>
    </dgm:pt>
    <dgm:pt modelId="{3D2877C0-411A-4C11-926F-89101A47CA0B}" type="sibTrans" cxnId="{FC4228AA-3E16-4240-A69A-EDB43909D74B}">
      <dgm:prSet/>
      <dgm:spPr/>
      <dgm:t>
        <a:bodyPr/>
        <a:lstStyle/>
        <a:p>
          <a:endParaRPr lang="en-US"/>
        </a:p>
      </dgm:t>
    </dgm:pt>
    <dgm:pt modelId="{412DD253-74CD-48CB-9C29-6361A32FD05E}">
      <dgm:prSet custT="1"/>
      <dgm:spPr/>
      <dgm:t>
        <a:bodyPr/>
        <a:lstStyle/>
        <a:p>
          <a:r>
            <a:rPr lang="en-US" sz="1300" dirty="0">
              <a:solidFill>
                <a:schemeClr val="tx1"/>
              </a:solidFill>
              <a:latin typeface="Arial Nova Light" panose="020B0304020202020204" pitchFamily="34" charset="0"/>
            </a:rPr>
            <a:t>LSTM is a type of recurrent neural network (RNN) designed for time series forecasting.</a:t>
          </a:r>
        </a:p>
      </dgm:t>
    </dgm:pt>
    <dgm:pt modelId="{5EAB58F5-1EE0-4047-89F9-00B852070540}" type="parTrans" cxnId="{1887A2D1-BA18-4AD2-9B52-65CAECB6C8CB}">
      <dgm:prSet/>
      <dgm:spPr/>
      <dgm:t>
        <a:bodyPr/>
        <a:lstStyle/>
        <a:p>
          <a:endParaRPr lang="en-US"/>
        </a:p>
      </dgm:t>
    </dgm:pt>
    <dgm:pt modelId="{F4E38B29-7EA6-4812-AFEE-B03ED500D508}" type="sibTrans" cxnId="{1887A2D1-BA18-4AD2-9B52-65CAECB6C8CB}">
      <dgm:prSet/>
      <dgm:spPr/>
      <dgm:t>
        <a:bodyPr/>
        <a:lstStyle/>
        <a:p>
          <a:endParaRPr lang="en-US"/>
        </a:p>
      </dgm:t>
    </dgm:pt>
    <dgm:pt modelId="{C7803FE7-5D9A-453A-B653-E7A156950741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9A84FFB1-929E-420F-8788-0CDB7424EB22}" type="parTrans" cxnId="{A149FC60-CB80-4A91-B8D7-BF37F36865E4}">
      <dgm:prSet/>
      <dgm:spPr/>
      <dgm:t>
        <a:bodyPr/>
        <a:lstStyle/>
        <a:p>
          <a:endParaRPr lang="en-US"/>
        </a:p>
      </dgm:t>
    </dgm:pt>
    <dgm:pt modelId="{F1BD90B9-1657-4887-A31B-14715E4E8C5A}" type="sibTrans" cxnId="{A149FC60-CB80-4A91-B8D7-BF37F36865E4}">
      <dgm:prSet/>
      <dgm:spPr/>
      <dgm:t>
        <a:bodyPr/>
        <a:lstStyle/>
        <a:p>
          <a:endParaRPr lang="en-US"/>
        </a:p>
      </dgm:t>
    </dgm:pt>
    <dgm:pt modelId="{1687058F-4CB8-4B3E-AF8F-4C34F5E67BE0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Memory Cells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723893FA-4C0B-479B-98DC-5DB4278D2DA3}" type="parTrans" cxnId="{8A7F2D0C-BBDB-424D-AE37-6E73EB22CBAE}">
      <dgm:prSet/>
      <dgm:spPr/>
      <dgm:t>
        <a:bodyPr/>
        <a:lstStyle/>
        <a:p>
          <a:endParaRPr lang="en-US"/>
        </a:p>
      </dgm:t>
    </dgm:pt>
    <dgm:pt modelId="{F13FCE75-9D3F-478A-8A4E-23490AA0A11B}" type="sibTrans" cxnId="{8A7F2D0C-BBDB-424D-AE37-6E73EB22CBAE}">
      <dgm:prSet/>
      <dgm:spPr/>
      <dgm:t>
        <a:bodyPr/>
        <a:lstStyle/>
        <a:p>
          <a:endParaRPr lang="en-US"/>
        </a:p>
      </dgm:t>
    </dgm:pt>
    <dgm:pt modelId="{16AB1A53-03CB-485F-B5D6-A1E64E9616E6}">
      <dgm:prSet custT="1"/>
      <dgm:spPr/>
      <dgm:t>
        <a:bodyPr/>
        <a:lstStyle/>
        <a:p>
          <a:r>
            <a:rPr lang="en-US" sz="1300" dirty="0">
              <a:solidFill>
                <a:schemeClr val="tx1"/>
              </a:solidFill>
              <a:latin typeface="Arial Nova Light" panose="020B0304020202020204" pitchFamily="34" charset="0"/>
            </a:rPr>
            <a:t>LSTM's memory cells enable it to remember past data and make predictions based on historical patterns.</a:t>
          </a:r>
        </a:p>
      </dgm:t>
    </dgm:pt>
    <dgm:pt modelId="{2EFFCB99-3DD3-49EA-8132-0B277A299990}" type="parTrans" cxnId="{D35B2702-2D1E-4629-A381-C726039F59C2}">
      <dgm:prSet/>
      <dgm:spPr/>
      <dgm:t>
        <a:bodyPr/>
        <a:lstStyle/>
        <a:p>
          <a:endParaRPr lang="en-US"/>
        </a:p>
      </dgm:t>
    </dgm:pt>
    <dgm:pt modelId="{1B369460-55DD-4CB5-94D2-DB23DB2D2E3C}" type="sibTrans" cxnId="{D35B2702-2D1E-4629-A381-C726039F59C2}">
      <dgm:prSet/>
      <dgm:spPr/>
      <dgm:t>
        <a:bodyPr/>
        <a:lstStyle/>
        <a:p>
          <a:endParaRPr lang="en-US"/>
        </a:p>
      </dgm:t>
    </dgm:pt>
    <dgm:pt modelId="{B1900876-490A-4BBC-842A-7A9FF90891E4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569798FC-B6E5-48DE-86D0-7792D8565E8D}" type="parTrans" cxnId="{BA6D0D06-4C07-4DED-9500-80CCAB5A1550}">
      <dgm:prSet/>
      <dgm:spPr/>
      <dgm:t>
        <a:bodyPr/>
        <a:lstStyle/>
        <a:p>
          <a:endParaRPr lang="en-US"/>
        </a:p>
      </dgm:t>
    </dgm:pt>
    <dgm:pt modelId="{3D61ED14-B50A-45F7-B8CF-81A530DEB66D}" type="sibTrans" cxnId="{BA6D0D06-4C07-4DED-9500-80CCAB5A1550}">
      <dgm:prSet/>
      <dgm:spPr/>
      <dgm:t>
        <a:bodyPr/>
        <a:lstStyle/>
        <a:p>
          <a:endParaRPr lang="en-US"/>
        </a:p>
      </dgm:t>
    </dgm:pt>
    <dgm:pt modelId="{C6D9972F-AB3D-451B-84A7-619383206640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Applications in Stock Prediction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8E323271-8035-42C5-98C1-64361EF794D9}" type="parTrans" cxnId="{0042B15D-5F71-4D98-B95B-9AA78478AD42}">
      <dgm:prSet/>
      <dgm:spPr/>
      <dgm:t>
        <a:bodyPr/>
        <a:lstStyle/>
        <a:p>
          <a:endParaRPr lang="en-US"/>
        </a:p>
      </dgm:t>
    </dgm:pt>
    <dgm:pt modelId="{7924DACA-0FA0-4C1B-91A9-44E71E71A512}" type="sibTrans" cxnId="{0042B15D-5F71-4D98-B95B-9AA78478AD42}">
      <dgm:prSet/>
      <dgm:spPr/>
      <dgm:t>
        <a:bodyPr/>
        <a:lstStyle/>
        <a:p>
          <a:endParaRPr lang="en-US"/>
        </a:p>
      </dgm:t>
    </dgm:pt>
    <dgm:pt modelId="{AEE7E440-1B39-481F-9EAA-27679925F6D4}">
      <dgm:prSet custT="1"/>
      <dgm:spPr/>
      <dgm:t>
        <a:bodyPr/>
        <a:lstStyle/>
        <a:p>
          <a:r>
            <a:rPr lang="en-US" sz="1300" dirty="0">
              <a:solidFill>
                <a:schemeClr val="tx1"/>
              </a:solidFill>
              <a:latin typeface="Arial Nova Light" panose="020B0304020202020204" pitchFamily="34" charset="0"/>
            </a:rPr>
            <a:t>LSTM's ability to capture long-term dependencies makes it suitable for stock market analysis and prediction.</a:t>
          </a:r>
        </a:p>
      </dgm:t>
    </dgm:pt>
    <dgm:pt modelId="{A6D94D43-AD44-4AC6-AA5B-660BB7F922B7}" type="parTrans" cxnId="{15019384-B374-4606-8A03-4DFDD529612B}">
      <dgm:prSet/>
      <dgm:spPr/>
      <dgm:t>
        <a:bodyPr/>
        <a:lstStyle/>
        <a:p>
          <a:endParaRPr lang="en-US"/>
        </a:p>
      </dgm:t>
    </dgm:pt>
    <dgm:pt modelId="{9769C2FA-A150-4F97-AF05-12DE02C47C78}" type="sibTrans" cxnId="{15019384-B374-4606-8A03-4DFDD529612B}">
      <dgm:prSet/>
      <dgm:spPr/>
      <dgm:t>
        <a:bodyPr/>
        <a:lstStyle/>
        <a:p>
          <a:endParaRPr lang="en-US"/>
        </a:p>
      </dgm:t>
    </dgm:pt>
    <dgm:pt modelId="{EFFAB8C6-E70E-4073-9307-6DE62624E2F7}" type="pres">
      <dgm:prSet presAssocID="{DD91D37D-1E15-422C-BAB5-054DE7B71CE6}" presName="Name0" presStyleCnt="0">
        <dgm:presLayoutVars>
          <dgm:dir/>
          <dgm:resizeHandles val="exact"/>
        </dgm:presLayoutVars>
      </dgm:prSet>
      <dgm:spPr/>
    </dgm:pt>
    <dgm:pt modelId="{17DF1915-52D6-438B-B7F0-765FE8502A12}" type="pres">
      <dgm:prSet presAssocID="{1709DACE-AF7F-4416-B3A2-61AAD7337F9A}" presName="node" presStyleLbl="node1" presStyleIdx="0" presStyleCnt="9">
        <dgm:presLayoutVars>
          <dgm:bulletEnabled val="1"/>
        </dgm:presLayoutVars>
      </dgm:prSet>
      <dgm:spPr/>
    </dgm:pt>
    <dgm:pt modelId="{C0E6D777-ECF6-44C8-8861-CC1C7E2C5C5F}" type="pres">
      <dgm:prSet presAssocID="{5623A962-CFBD-49F0-9BA1-35334A9E00AE}" presName="sibTrans" presStyleLbl="sibTrans1D1" presStyleIdx="0" presStyleCnt="8"/>
      <dgm:spPr/>
    </dgm:pt>
    <dgm:pt modelId="{85E2C168-2FB5-4274-804C-39F8479FABFF}" type="pres">
      <dgm:prSet presAssocID="{5623A962-CFBD-49F0-9BA1-35334A9E00AE}" presName="connectorText" presStyleLbl="sibTrans1D1" presStyleIdx="0" presStyleCnt="8"/>
      <dgm:spPr/>
    </dgm:pt>
    <dgm:pt modelId="{DF25AF3A-EA46-4C2B-BA7B-0BD1FD6C12EE}" type="pres">
      <dgm:prSet presAssocID="{13866604-1CA7-4988-BCBE-71F9BE2CECF3}" presName="node" presStyleLbl="node1" presStyleIdx="1" presStyleCnt="9">
        <dgm:presLayoutVars>
          <dgm:bulletEnabled val="1"/>
        </dgm:presLayoutVars>
      </dgm:prSet>
      <dgm:spPr/>
    </dgm:pt>
    <dgm:pt modelId="{50A889FC-144F-46CB-9462-052A3B2A49B6}" type="pres">
      <dgm:prSet presAssocID="{3D2877C0-411A-4C11-926F-89101A47CA0B}" presName="sibTrans" presStyleLbl="sibTrans1D1" presStyleIdx="1" presStyleCnt="8"/>
      <dgm:spPr/>
    </dgm:pt>
    <dgm:pt modelId="{803F426B-83C1-4004-8096-B607F944122E}" type="pres">
      <dgm:prSet presAssocID="{3D2877C0-411A-4C11-926F-89101A47CA0B}" presName="connectorText" presStyleLbl="sibTrans1D1" presStyleIdx="1" presStyleCnt="8"/>
      <dgm:spPr/>
    </dgm:pt>
    <dgm:pt modelId="{D03E2D9D-D226-41BA-B553-BC8E7C6E0357}" type="pres">
      <dgm:prSet presAssocID="{412DD253-74CD-48CB-9C29-6361A32FD05E}" presName="node" presStyleLbl="node1" presStyleIdx="2" presStyleCnt="9">
        <dgm:presLayoutVars>
          <dgm:bulletEnabled val="1"/>
        </dgm:presLayoutVars>
      </dgm:prSet>
      <dgm:spPr/>
    </dgm:pt>
    <dgm:pt modelId="{7E70B9BE-273C-45C5-B8F5-0EAB72BD19F1}" type="pres">
      <dgm:prSet presAssocID="{F4E38B29-7EA6-4812-AFEE-B03ED500D508}" presName="sibTrans" presStyleLbl="sibTrans1D1" presStyleIdx="2" presStyleCnt="8"/>
      <dgm:spPr/>
    </dgm:pt>
    <dgm:pt modelId="{EB94490D-D36F-4670-A830-9FEFE6D26336}" type="pres">
      <dgm:prSet presAssocID="{F4E38B29-7EA6-4812-AFEE-B03ED500D508}" presName="connectorText" presStyleLbl="sibTrans1D1" presStyleIdx="2" presStyleCnt="8"/>
      <dgm:spPr/>
    </dgm:pt>
    <dgm:pt modelId="{08097D7A-372F-4950-93EA-F5BDC19C0755}" type="pres">
      <dgm:prSet presAssocID="{C7803FE7-5D9A-453A-B653-E7A156950741}" presName="node" presStyleLbl="node1" presStyleIdx="3" presStyleCnt="9">
        <dgm:presLayoutVars>
          <dgm:bulletEnabled val="1"/>
        </dgm:presLayoutVars>
      </dgm:prSet>
      <dgm:spPr/>
    </dgm:pt>
    <dgm:pt modelId="{DDF91B18-3735-493C-86D4-CAD96F36701A}" type="pres">
      <dgm:prSet presAssocID="{F1BD90B9-1657-4887-A31B-14715E4E8C5A}" presName="sibTrans" presStyleLbl="sibTrans1D1" presStyleIdx="3" presStyleCnt="8"/>
      <dgm:spPr/>
    </dgm:pt>
    <dgm:pt modelId="{E812AC3B-5DA6-4BF6-A223-A3E2D75C985E}" type="pres">
      <dgm:prSet presAssocID="{F1BD90B9-1657-4887-A31B-14715E4E8C5A}" presName="connectorText" presStyleLbl="sibTrans1D1" presStyleIdx="3" presStyleCnt="8"/>
      <dgm:spPr/>
    </dgm:pt>
    <dgm:pt modelId="{801D4EA4-3937-4495-A348-33634C4DAEC2}" type="pres">
      <dgm:prSet presAssocID="{1687058F-4CB8-4B3E-AF8F-4C34F5E67BE0}" presName="node" presStyleLbl="node1" presStyleIdx="4" presStyleCnt="9">
        <dgm:presLayoutVars>
          <dgm:bulletEnabled val="1"/>
        </dgm:presLayoutVars>
      </dgm:prSet>
      <dgm:spPr/>
    </dgm:pt>
    <dgm:pt modelId="{659E13F7-7A4A-4E41-AD4A-C2462A523261}" type="pres">
      <dgm:prSet presAssocID="{F13FCE75-9D3F-478A-8A4E-23490AA0A11B}" presName="sibTrans" presStyleLbl="sibTrans1D1" presStyleIdx="4" presStyleCnt="8"/>
      <dgm:spPr/>
    </dgm:pt>
    <dgm:pt modelId="{F38D31BD-7CBF-4D4F-924A-D873BFFDC444}" type="pres">
      <dgm:prSet presAssocID="{F13FCE75-9D3F-478A-8A4E-23490AA0A11B}" presName="connectorText" presStyleLbl="sibTrans1D1" presStyleIdx="4" presStyleCnt="8"/>
      <dgm:spPr/>
    </dgm:pt>
    <dgm:pt modelId="{3A6515DF-8BA7-470B-8D26-B543BE7DD011}" type="pres">
      <dgm:prSet presAssocID="{16AB1A53-03CB-485F-B5D6-A1E64E9616E6}" presName="node" presStyleLbl="node1" presStyleIdx="5" presStyleCnt="9">
        <dgm:presLayoutVars>
          <dgm:bulletEnabled val="1"/>
        </dgm:presLayoutVars>
      </dgm:prSet>
      <dgm:spPr/>
    </dgm:pt>
    <dgm:pt modelId="{1419BB54-DC3D-4CEC-861C-21146DCF0898}" type="pres">
      <dgm:prSet presAssocID="{1B369460-55DD-4CB5-94D2-DB23DB2D2E3C}" presName="sibTrans" presStyleLbl="sibTrans1D1" presStyleIdx="5" presStyleCnt="8"/>
      <dgm:spPr/>
    </dgm:pt>
    <dgm:pt modelId="{34D19E6A-8516-4754-9827-7F4EED9C6479}" type="pres">
      <dgm:prSet presAssocID="{1B369460-55DD-4CB5-94D2-DB23DB2D2E3C}" presName="connectorText" presStyleLbl="sibTrans1D1" presStyleIdx="5" presStyleCnt="8"/>
      <dgm:spPr/>
    </dgm:pt>
    <dgm:pt modelId="{E127F173-7E41-45F5-AF21-2E7B7481AA33}" type="pres">
      <dgm:prSet presAssocID="{B1900876-490A-4BBC-842A-7A9FF90891E4}" presName="node" presStyleLbl="node1" presStyleIdx="6" presStyleCnt="9">
        <dgm:presLayoutVars>
          <dgm:bulletEnabled val="1"/>
        </dgm:presLayoutVars>
      </dgm:prSet>
      <dgm:spPr/>
    </dgm:pt>
    <dgm:pt modelId="{75084DB9-4083-4022-A8E1-F353AC4BABD4}" type="pres">
      <dgm:prSet presAssocID="{3D61ED14-B50A-45F7-B8CF-81A530DEB66D}" presName="sibTrans" presStyleLbl="sibTrans1D1" presStyleIdx="6" presStyleCnt="8"/>
      <dgm:spPr/>
    </dgm:pt>
    <dgm:pt modelId="{A94C0CF3-524D-4CCD-8DC7-664D53F7FB10}" type="pres">
      <dgm:prSet presAssocID="{3D61ED14-B50A-45F7-B8CF-81A530DEB66D}" presName="connectorText" presStyleLbl="sibTrans1D1" presStyleIdx="6" presStyleCnt="8"/>
      <dgm:spPr/>
    </dgm:pt>
    <dgm:pt modelId="{A86C0CB2-0FD5-4E8E-B0DB-A35AE21D2E5D}" type="pres">
      <dgm:prSet presAssocID="{C6D9972F-AB3D-451B-84A7-619383206640}" presName="node" presStyleLbl="node1" presStyleIdx="7" presStyleCnt="9">
        <dgm:presLayoutVars>
          <dgm:bulletEnabled val="1"/>
        </dgm:presLayoutVars>
      </dgm:prSet>
      <dgm:spPr/>
    </dgm:pt>
    <dgm:pt modelId="{14B3F7CA-D5E8-4C9B-AC3E-7A9B3E92B6E0}" type="pres">
      <dgm:prSet presAssocID="{7924DACA-0FA0-4C1B-91A9-44E71E71A512}" presName="sibTrans" presStyleLbl="sibTrans1D1" presStyleIdx="7" presStyleCnt="8"/>
      <dgm:spPr/>
    </dgm:pt>
    <dgm:pt modelId="{990C1143-C043-4096-A5C3-111783077E50}" type="pres">
      <dgm:prSet presAssocID="{7924DACA-0FA0-4C1B-91A9-44E71E71A512}" presName="connectorText" presStyleLbl="sibTrans1D1" presStyleIdx="7" presStyleCnt="8"/>
      <dgm:spPr/>
    </dgm:pt>
    <dgm:pt modelId="{B2DB850C-DE96-498C-9807-EC6FCB8C06E4}" type="pres">
      <dgm:prSet presAssocID="{AEE7E440-1B39-481F-9EAA-27679925F6D4}" presName="node" presStyleLbl="node1" presStyleIdx="8" presStyleCnt="9">
        <dgm:presLayoutVars>
          <dgm:bulletEnabled val="1"/>
        </dgm:presLayoutVars>
      </dgm:prSet>
      <dgm:spPr/>
    </dgm:pt>
  </dgm:ptLst>
  <dgm:cxnLst>
    <dgm:cxn modelId="{D35B2702-2D1E-4629-A381-C726039F59C2}" srcId="{DD91D37D-1E15-422C-BAB5-054DE7B71CE6}" destId="{16AB1A53-03CB-485F-B5D6-A1E64E9616E6}" srcOrd="5" destOrd="0" parTransId="{2EFFCB99-3DD3-49EA-8132-0B277A299990}" sibTransId="{1B369460-55DD-4CB5-94D2-DB23DB2D2E3C}"/>
    <dgm:cxn modelId="{BA6D0D06-4C07-4DED-9500-80CCAB5A1550}" srcId="{DD91D37D-1E15-422C-BAB5-054DE7B71CE6}" destId="{B1900876-490A-4BBC-842A-7A9FF90891E4}" srcOrd="6" destOrd="0" parTransId="{569798FC-B6E5-48DE-86D0-7792D8565E8D}" sibTransId="{3D61ED14-B50A-45F7-B8CF-81A530DEB66D}"/>
    <dgm:cxn modelId="{8A7F2D0C-BBDB-424D-AE37-6E73EB22CBAE}" srcId="{DD91D37D-1E15-422C-BAB5-054DE7B71CE6}" destId="{1687058F-4CB8-4B3E-AF8F-4C34F5E67BE0}" srcOrd="4" destOrd="0" parTransId="{723893FA-4C0B-479B-98DC-5DB4278D2DA3}" sibTransId="{F13FCE75-9D3F-478A-8A4E-23490AA0A11B}"/>
    <dgm:cxn modelId="{551D7926-3046-457A-8CA6-72003742EC4A}" type="presOf" srcId="{AEE7E440-1B39-481F-9EAA-27679925F6D4}" destId="{B2DB850C-DE96-498C-9807-EC6FCB8C06E4}" srcOrd="0" destOrd="0" presId="urn:microsoft.com/office/officeart/2016/7/layout/RepeatingBendingProcessNew"/>
    <dgm:cxn modelId="{46AAEF2E-139F-473E-8767-2FB3983A0632}" type="presOf" srcId="{1B369460-55DD-4CB5-94D2-DB23DB2D2E3C}" destId="{1419BB54-DC3D-4CEC-861C-21146DCF0898}" srcOrd="0" destOrd="0" presId="urn:microsoft.com/office/officeart/2016/7/layout/RepeatingBendingProcessNew"/>
    <dgm:cxn modelId="{FE44892F-BF3B-4D36-9C16-4EA02B6AFFC7}" type="presOf" srcId="{C7803FE7-5D9A-453A-B653-E7A156950741}" destId="{08097D7A-372F-4950-93EA-F5BDC19C0755}" srcOrd="0" destOrd="0" presId="urn:microsoft.com/office/officeart/2016/7/layout/RepeatingBendingProcessNew"/>
    <dgm:cxn modelId="{0042B15D-5F71-4D98-B95B-9AA78478AD42}" srcId="{DD91D37D-1E15-422C-BAB5-054DE7B71CE6}" destId="{C6D9972F-AB3D-451B-84A7-619383206640}" srcOrd="7" destOrd="0" parTransId="{8E323271-8035-42C5-98C1-64361EF794D9}" sibTransId="{7924DACA-0FA0-4C1B-91A9-44E71E71A512}"/>
    <dgm:cxn modelId="{48286D60-3D79-4FEE-B1A0-09D9BB4ABF3F}" type="presOf" srcId="{3D61ED14-B50A-45F7-B8CF-81A530DEB66D}" destId="{A94C0CF3-524D-4CCD-8DC7-664D53F7FB10}" srcOrd="1" destOrd="0" presId="urn:microsoft.com/office/officeart/2016/7/layout/RepeatingBendingProcessNew"/>
    <dgm:cxn modelId="{72FDE160-6474-4EA9-88F4-D353C39AB9DA}" type="presOf" srcId="{1B369460-55DD-4CB5-94D2-DB23DB2D2E3C}" destId="{34D19E6A-8516-4754-9827-7F4EED9C6479}" srcOrd="1" destOrd="0" presId="urn:microsoft.com/office/officeart/2016/7/layout/RepeatingBendingProcessNew"/>
    <dgm:cxn modelId="{A149FC60-CB80-4A91-B8D7-BF37F36865E4}" srcId="{DD91D37D-1E15-422C-BAB5-054DE7B71CE6}" destId="{C7803FE7-5D9A-453A-B653-E7A156950741}" srcOrd="3" destOrd="0" parTransId="{9A84FFB1-929E-420F-8788-0CDB7424EB22}" sibTransId="{F1BD90B9-1657-4887-A31B-14715E4E8C5A}"/>
    <dgm:cxn modelId="{AC7FE44A-41B9-4958-A877-0323A5D1ECF0}" type="presOf" srcId="{3D2877C0-411A-4C11-926F-89101A47CA0B}" destId="{803F426B-83C1-4004-8096-B607F944122E}" srcOrd="1" destOrd="0" presId="urn:microsoft.com/office/officeart/2016/7/layout/RepeatingBendingProcessNew"/>
    <dgm:cxn modelId="{2847D54C-4DBE-4E8C-A734-AA0477684F19}" type="presOf" srcId="{C6D9972F-AB3D-451B-84A7-619383206640}" destId="{A86C0CB2-0FD5-4E8E-B0DB-A35AE21D2E5D}" srcOrd="0" destOrd="0" presId="urn:microsoft.com/office/officeart/2016/7/layout/RepeatingBendingProcessNew"/>
    <dgm:cxn modelId="{CAF4A54D-6560-42A6-8A48-FD0104D4C7BC}" type="presOf" srcId="{1687058F-4CB8-4B3E-AF8F-4C34F5E67BE0}" destId="{801D4EA4-3937-4495-A348-33634C4DAEC2}" srcOrd="0" destOrd="0" presId="urn:microsoft.com/office/officeart/2016/7/layout/RepeatingBendingProcessNew"/>
    <dgm:cxn modelId="{8B69CD4E-8C5F-4EFF-92F6-C81FC2D46107}" type="presOf" srcId="{DD91D37D-1E15-422C-BAB5-054DE7B71CE6}" destId="{EFFAB8C6-E70E-4073-9307-6DE62624E2F7}" srcOrd="0" destOrd="0" presId="urn:microsoft.com/office/officeart/2016/7/layout/RepeatingBendingProcessNew"/>
    <dgm:cxn modelId="{75F0E872-9CDB-48E8-AAC4-24062357FBA8}" srcId="{DD91D37D-1E15-422C-BAB5-054DE7B71CE6}" destId="{1709DACE-AF7F-4416-B3A2-61AAD7337F9A}" srcOrd="0" destOrd="0" parTransId="{0095586C-0EC6-4F91-8BD7-1A7BF530A49C}" sibTransId="{5623A962-CFBD-49F0-9BA1-35334A9E00AE}"/>
    <dgm:cxn modelId="{E57B1453-E36A-408C-9244-A6F9460A3276}" type="presOf" srcId="{5623A962-CFBD-49F0-9BA1-35334A9E00AE}" destId="{C0E6D777-ECF6-44C8-8861-CC1C7E2C5C5F}" srcOrd="0" destOrd="0" presId="urn:microsoft.com/office/officeart/2016/7/layout/RepeatingBendingProcessNew"/>
    <dgm:cxn modelId="{15019384-B374-4606-8A03-4DFDD529612B}" srcId="{DD91D37D-1E15-422C-BAB5-054DE7B71CE6}" destId="{AEE7E440-1B39-481F-9EAA-27679925F6D4}" srcOrd="8" destOrd="0" parTransId="{A6D94D43-AD44-4AC6-AA5B-660BB7F922B7}" sibTransId="{9769C2FA-A150-4F97-AF05-12DE02C47C78}"/>
    <dgm:cxn modelId="{DB612C85-5BD4-4755-87A4-695088C94A90}" type="presOf" srcId="{F1BD90B9-1657-4887-A31B-14715E4E8C5A}" destId="{E812AC3B-5DA6-4BF6-A223-A3E2D75C985E}" srcOrd="1" destOrd="0" presId="urn:microsoft.com/office/officeart/2016/7/layout/RepeatingBendingProcessNew"/>
    <dgm:cxn modelId="{E0E2B191-876C-43AB-A5AD-6E11E9D0E88B}" type="presOf" srcId="{13866604-1CA7-4988-BCBE-71F9BE2CECF3}" destId="{DF25AF3A-EA46-4C2B-BA7B-0BD1FD6C12EE}" srcOrd="0" destOrd="0" presId="urn:microsoft.com/office/officeart/2016/7/layout/RepeatingBendingProcessNew"/>
    <dgm:cxn modelId="{07D0339C-8DD8-4268-91E6-E6630E210614}" type="presOf" srcId="{F4E38B29-7EA6-4812-AFEE-B03ED500D508}" destId="{EB94490D-D36F-4670-A830-9FEFE6D26336}" srcOrd="1" destOrd="0" presId="urn:microsoft.com/office/officeart/2016/7/layout/RepeatingBendingProcessNew"/>
    <dgm:cxn modelId="{FC4228AA-3E16-4240-A69A-EDB43909D74B}" srcId="{DD91D37D-1E15-422C-BAB5-054DE7B71CE6}" destId="{13866604-1CA7-4988-BCBE-71F9BE2CECF3}" srcOrd="1" destOrd="0" parTransId="{49C24717-F79E-427F-BFED-7DFB9F37E3D1}" sibTransId="{3D2877C0-411A-4C11-926F-89101A47CA0B}"/>
    <dgm:cxn modelId="{21CBA7BF-CDCA-4978-91B4-F1D3395F3889}" type="presOf" srcId="{3D61ED14-B50A-45F7-B8CF-81A530DEB66D}" destId="{75084DB9-4083-4022-A8E1-F353AC4BABD4}" srcOrd="0" destOrd="0" presId="urn:microsoft.com/office/officeart/2016/7/layout/RepeatingBendingProcessNew"/>
    <dgm:cxn modelId="{9147BAC5-6FE7-448C-A57C-E6EE4B3D4948}" type="presOf" srcId="{F4E38B29-7EA6-4812-AFEE-B03ED500D508}" destId="{7E70B9BE-273C-45C5-B8F5-0EAB72BD19F1}" srcOrd="0" destOrd="0" presId="urn:microsoft.com/office/officeart/2016/7/layout/RepeatingBendingProcessNew"/>
    <dgm:cxn modelId="{A80421C6-B8A5-48F7-8745-2E199EDA1AFF}" type="presOf" srcId="{1709DACE-AF7F-4416-B3A2-61AAD7337F9A}" destId="{17DF1915-52D6-438B-B7F0-765FE8502A12}" srcOrd="0" destOrd="0" presId="urn:microsoft.com/office/officeart/2016/7/layout/RepeatingBendingProcessNew"/>
    <dgm:cxn modelId="{76385ECA-4253-45C7-8240-3B6F68611525}" type="presOf" srcId="{7924DACA-0FA0-4C1B-91A9-44E71E71A512}" destId="{990C1143-C043-4096-A5C3-111783077E50}" srcOrd="1" destOrd="0" presId="urn:microsoft.com/office/officeart/2016/7/layout/RepeatingBendingProcessNew"/>
    <dgm:cxn modelId="{950555CE-6F41-42FB-A589-E03A335FDFB0}" type="presOf" srcId="{F13FCE75-9D3F-478A-8A4E-23490AA0A11B}" destId="{659E13F7-7A4A-4E41-AD4A-C2462A523261}" srcOrd="0" destOrd="0" presId="urn:microsoft.com/office/officeart/2016/7/layout/RepeatingBendingProcessNew"/>
    <dgm:cxn modelId="{1887A2D1-BA18-4AD2-9B52-65CAECB6C8CB}" srcId="{DD91D37D-1E15-422C-BAB5-054DE7B71CE6}" destId="{412DD253-74CD-48CB-9C29-6361A32FD05E}" srcOrd="2" destOrd="0" parTransId="{5EAB58F5-1EE0-4047-89F9-00B852070540}" sibTransId="{F4E38B29-7EA6-4812-AFEE-B03ED500D508}"/>
    <dgm:cxn modelId="{138A02D8-65AD-480D-838C-37AC90780165}" type="presOf" srcId="{3D2877C0-411A-4C11-926F-89101A47CA0B}" destId="{50A889FC-144F-46CB-9462-052A3B2A49B6}" srcOrd="0" destOrd="0" presId="urn:microsoft.com/office/officeart/2016/7/layout/RepeatingBendingProcessNew"/>
    <dgm:cxn modelId="{DBE397DC-C6E5-4519-88B2-EFC957024ABF}" type="presOf" srcId="{7924DACA-0FA0-4C1B-91A9-44E71E71A512}" destId="{14B3F7CA-D5E8-4C9B-AC3E-7A9B3E92B6E0}" srcOrd="0" destOrd="0" presId="urn:microsoft.com/office/officeart/2016/7/layout/RepeatingBendingProcessNew"/>
    <dgm:cxn modelId="{F359D6DC-B697-429A-B718-5609072B4EB7}" type="presOf" srcId="{B1900876-490A-4BBC-842A-7A9FF90891E4}" destId="{E127F173-7E41-45F5-AF21-2E7B7481AA33}" srcOrd="0" destOrd="0" presId="urn:microsoft.com/office/officeart/2016/7/layout/RepeatingBendingProcessNew"/>
    <dgm:cxn modelId="{01BB02E2-631B-46C0-B10F-434E3EB2E95D}" type="presOf" srcId="{F1BD90B9-1657-4887-A31B-14715E4E8C5A}" destId="{DDF91B18-3735-493C-86D4-CAD96F36701A}" srcOrd="0" destOrd="0" presId="urn:microsoft.com/office/officeart/2016/7/layout/RepeatingBendingProcessNew"/>
    <dgm:cxn modelId="{7D4E97E7-1872-48CB-AF50-34A156735B3C}" type="presOf" srcId="{F13FCE75-9D3F-478A-8A4E-23490AA0A11B}" destId="{F38D31BD-7CBF-4D4F-924A-D873BFFDC444}" srcOrd="1" destOrd="0" presId="urn:microsoft.com/office/officeart/2016/7/layout/RepeatingBendingProcessNew"/>
    <dgm:cxn modelId="{BDBB1DED-19B5-4C1F-9B42-13561565570B}" type="presOf" srcId="{412DD253-74CD-48CB-9C29-6361A32FD05E}" destId="{D03E2D9D-D226-41BA-B553-BC8E7C6E0357}" srcOrd="0" destOrd="0" presId="urn:microsoft.com/office/officeart/2016/7/layout/RepeatingBendingProcessNew"/>
    <dgm:cxn modelId="{47B8FFF6-E9FB-4EB9-8BDB-A801F00B5E90}" type="presOf" srcId="{16AB1A53-03CB-485F-B5D6-A1E64E9616E6}" destId="{3A6515DF-8BA7-470B-8D26-B543BE7DD011}" srcOrd="0" destOrd="0" presId="urn:microsoft.com/office/officeart/2016/7/layout/RepeatingBendingProcessNew"/>
    <dgm:cxn modelId="{7659BAFB-5348-41AD-9B3D-E024B10137A0}" type="presOf" srcId="{5623A962-CFBD-49F0-9BA1-35334A9E00AE}" destId="{85E2C168-2FB5-4274-804C-39F8479FABFF}" srcOrd="1" destOrd="0" presId="urn:microsoft.com/office/officeart/2016/7/layout/RepeatingBendingProcessNew"/>
    <dgm:cxn modelId="{E6D5EA34-C420-449E-A1ED-CD65C0525028}" type="presParOf" srcId="{EFFAB8C6-E70E-4073-9307-6DE62624E2F7}" destId="{17DF1915-52D6-438B-B7F0-765FE8502A12}" srcOrd="0" destOrd="0" presId="urn:microsoft.com/office/officeart/2016/7/layout/RepeatingBendingProcessNew"/>
    <dgm:cxn modelId="{D06DB5E5-ADF2-4087-9040-6D21D348E352}" type="presParOf" srcId="{EFFAB8C6-E70E-4073-9307-6DE62624E2F7}" destId="{C0E6D777-ECF6-44C8-8861-CC1C7E2C5C5F}" srcOrd="1" destOrd="0" presId="urn:microsoft.com/office/officeart/2016/7/layout/RepeatingBendingProcessNew"/>
    <dgm:cxn modelId="{5F31620C-88BC-48A6-9B38-BE75FAFF80D9}" type="presParOf" srcId="{C0E6D777-ECF6-44C8-8861-CC1C7E2C5C5F}" destId="{85E2C168-2FB5-4274-804C-39F8479FABFF}" srcOrd="0" destOrd="0" presId="urn:microsoft.com/office/officeart/2016/7/layout/RepeatingBendingProcessNew"/>
    <dgm:cxn modelId="{41718B22-3CDA-4F82-99F7-5C9028232796}" type="presParOf" srcId="{EFFAB8C6-E70E-4073-9307-6DE62624E2F7}" destId="{DF25AF3A-EA46-4C2B-BA7B-0BD1FD6C12EE}" srcOrd="2" destOrd="0" presId="urn:microsoft.com/office/officeart/2016/7/layout/RepeatingBendingProcessNew"/>
    <dgm:cxn modelId="{9EE84153-4922-42DC-BB67-97E459363122}" type="presParOf" srcId="{EFFAB8C6-E70E-4073-9307-6DE62624E2F7}" destId="{50A889FC-144F-46CB-9462-052A3B2A49B6}" srcOrd="3" destOrd="0" presId="urn:microsoft.com/office/officeart/2016/7/layout/RepeatingBendingProcessNew"/>
    <dgm:cxn modelId="{039737EB-E67D-4947-A862-5836004758A9}" type="presParOf" srcId="{50A889FC-144F-46CB-9462-052A3B2A49B6}" destId="{803F426B-83C1-4004-8096-B607F944122E}" srcOrd="0" destOrd="0" presId="urn:microsoft.com/office/officeart/2016/7/layout/RepeatingBendingProcessNew"/>
    <dgm:cxn modelId="{27903B80-8FB6-4B7D-9C57-CB2EFF922A98}" type="presParOf" srcId="{EFFAB8C6-E70E-4073-9307-6DE62624E2F7}" destId="{D03E2D9D-D226-41BA-B553-BC8E7C6E0357}" srcOrd="4" destOrd="0" presId="urn:microsoft.com/office/officeart/2016/7/layout/RepeatingBendingProcessNew"/>
    <dgm:cxn modelId="{73C92FBF-BB61-4D0E-AFD2-77A6332B5AEF}" type="presParOf" srcId="{EFFAB8C6-E70E-4073-9307-6DE62624E2F7}" destId="{7E70B9BE-273C-45C5-B8F5-0EAB72BD19F1}" srcOrd="5" destOrd="0" presId="urn:microsoft.com/office/officeart/2016/7/layout/RepeatingBendingProcessNew"/>
    <dgm:cxn modelId="{3406A75E-9D4A-4F9E-A1ED-F824CECAE8B9}" type="presParOf" srcId="{7E70B9BE-273C-45C5-B8F5-0EAB72BD19F1}" destId="{EB94490D-D36F-4670-A830-9FEFE6D26336}" srcOrd="0" destOrd="0" presId="urn:microsoft.com/office/officeart/2016/7/layout/RepeatingBendingProcessNew"/>
    <dgm:cxn modelId="{650C10D9-B8AF-42AF-9783-DC45FE63FFCB}" type="presParOf" srcId="{EFFAB8C6-E70E-4073-9307-6DE62624E2F7}" destId="{08097D7A-372F-4950-93EA-F5BDC19C0755}" srcOrd="6" destOrd="0" presId="urn:microsoft.com/office/officeart/2016/7/layout/RepeatingBendingProcessNew"/>
    <dgm:cxn modelId="{75964A5D-C1B5-4525-8C59-04B8946FEA95}" type="presParOf" srcId="{EFFAB8C6-E70E-4073-9307-6DE62624E2F7}" destId="{DDF91B18-3735-493C-86D4-CAD96F36701A}" srcOrd="7" destOrd="0" presId="urn:microsoft.com/office/officeart/2016/7/layout/RepeatingBendingProcessNew"/>
    <dgm:cxn modelId="{D4BFD43D-BE62-4429-98FE-A4092091B839}" type="presParOf" srcId="{DDF91B18-3735-493C-86D4-CAD96F36701A}" destId="{E812AC3B-5DA6-4BF6-A223-A3E2D75C985E}" srcOrd="0" destOrd="0" presId="urn:microsoft.com/office/officeart/2016/7/layout/RepeatingBendingProcessNew"/>
    <dgm:cxn modelId="{01F736F2-1543-4159-A675-B288193A2AA0}" type="presParOf" srcId="{EFFAB8C6-E70E-4073-9307-6DE62624E2F7}" destId="{801D4EA4-3937-4495-A348-33634C4DAEC2}" srcOrd="8" destOrd="0" presId="urn:microsoft.com/office/officeart/2016/7/layout/RepeatingBendingProcessNew"/>
    <dgm:cxn modelId="{90AFF52C-AA93-44E3-835D-9D8AC5CCAAA2}" type="presParOf" srcId="{EFFAB8C6-E70E-4073-9307-6DE62624E2F7}" destId="{659E13F7-7A4A-4E41-AD4A-C2462A523261}" srcOrd="9" destOrd="0" presId="urn:microsoft.com/office/officeart/2016/7/layout/RepeatingBendingProcessNew"/>
    <dgm:cxn modelId="{577291B6-7D05-4209-AAC9-63A91AF7CEC7}" type="presParOf" srcId="{659E13F7-7A4A-4E41-AD4A-C2462A523261}" destId="{F38D31BD-7CBF-4D4F-924A-D873BFFDC444}" srcOrd="0" destOrd="0" presId="urn:microsoft.com/office/officeart/2016/7/layout/RepeatingBendingProcessNew"/>
    <dgm:cxn modelId="{4EA43A1C-AE84-4F7A-814D-B72DFAD24692}" type="presParOf" srcId="{EFFAB8C6-E70E-4073-9307-6DE62624E2F7}" destId="{3A6515DF-8BA7-470B-8D26-B543BE7DD011}" srcOrd="10" destOrd="0" presId="urn:microsoft.com/office/officeart/2016/7/layout/RepeatingBendingProcessNew"/>
    <dgm:cxn modelId="{2ECEDA9B-C28D-48E3-B9C8-6DF5A616CD10}" type="presParOf" srcId="{EFFAB8C6-E70E-4073-9307-6DE62624E2F7}" destId="{1419BB54-DC3D-4CEC-861C-21146DCF0898}" srcOrd="11" destOrd="0" presId="urn:microsoft.com/office/officeart/2016/7/layout/RepeatingBendingProcessNew"/>
    <dgm:cxn modelId="{60D2DC78-E6F7-4395-B2A7-F8FAF7C0B8C4}" type="presParOf" srcId="{1419BB54-DC3D-4CEC-861C-21146DCF0898}" destId="{34D19E6A-8516-4754-9827-7F4EED9C6479}" srcOrd="0" destOrd="0" presId="urn:microsoft.com/office/officeart/2016/7/layout/RepeatingBendingProcessNew"/>
    <dgm:cxn modelId="{66576A7F-4206-4AD6-803E-2DDB505399DD}" type="presParOf" srcId="{EFFAB8C6-E70E-4073-9307-6DE62624E2F7}" destId="{E127F173-7E41-45F5-AF21-2E7B7481AA33}" srcOrd="12" destOrd="0" presId="urn:microsoft.com/office/officeart/2016/7/layout/RepeatingBendingProcessNew"/>
    <dgm:cxn modelId="{69111A78-086B-4CA9-A3E9-D91F9FA9907F}" type="presParOf" srcId="{EFFAB8C6-E70E-4073-9307-6DE62624E2F7}" destId="{75084DB9-4083-4022-A8E1-F353AC4BABD4}" srcOrd="13" destOrd="0" presId="urn:microsoft.com/office/officeart/2016/7/layout/RepeatingBendingProcessNew"/>
    <dgm:cxn modelId="{A6241E89-067C-48F1-848D-317095CAE963}" type="presParOf" srcId="{75084DB9-4083-4022-A8E1-F353AC4BABD4}" destId="{A94C0CF3-524D-4CCD-8DC7-664D53F7FB10}" srcOrd="0" destOrd="0" presId="urn:microsoft.com/office/officeart/2016/7/layout/RepeatingBendingProcessNew"/>
    <dgm:cxn modelId="{98418216-E5C8-48D2-B4B1-2EF6B64E2C1E}" type="presParOf" srcId="{EFFAB8C6-E70E-4073-9307-6DE62624E2F7}" destId="{A86C0CB2-0FD5-4E8E-B0DB-A35AE21D2E5D}" srcOrd="14" destOrd="0" presId="urn:microsoft.com/office/officeart/2016/7/layout/RepeatingBendingProcessNew"/>
    <dgm:cxn modelId="{B5B7D6CE-42D9-4109-9554-3E389C19A5DF}" type="presParOf" srcId="{EFFAB8C6-E70E-4073-9307-6DE62624E2F7}" destId="{14B3F7CA-D5E8-4C9B-AC3E-7A9B3E92B6E0}" srcOrd="15" destOrd="0" presId="urn:microsoft.com/office/officeart/2016/7/layout/RepeatingBendingProcessNew"/>
    <dgm:cxn modelId="{EFE55016-0314-4480-8DB4-FECEB5DEC2D7}" type="presParOf" srcId="{14B3F7CA-D5E8-4C9B-AC3E-7A9B3E92B6E0}" destId="{990C1143-C043-4096-A5C3-111783077E50}" srcOrd="0" destOrd="0" presId="urn:microsoft.com/office/officeart/2016/7/layout/RepeatingBendingProcessNew"/>
    <dgm:cxn modelId="{5BAA0E9A-5519-496E-8688-170AD432EC9C}" type="presParOf" srcId="{EFFAB8C6-E70E-4073-9307-6DE62624E2F7}" destId="{B2DB850C-DE96-498C-9807-EC6FCB8C06E4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BF8BB9-8A47-4813-B19B-06DA477B007A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91A39EC-C0DB-4615-9E5D-86E1C948C2CA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56BDE8E8-6058-480F-9CCA-75C4CF1F7545}" type="parTrans" cxnId="{A290CD2B-7D6D-4974-B640-D8B56AA4C2CE}">
      <dgm:prSet/>
      <dgm:spPr/>
      <dgm:t>
        <a:bodyPr/>
        <a:lstStyle/>
        <a:p>
          <a:endParaRPr lang="en-US"/>
        </a:p>
      </dgm:t>
    </dgm:pt>
    <dgm:pt modelId="{AD842670-0D2A-4155-8CAB-81835105A3FD}" type="sibTrans" cxnId="{A290CD2B-7D6D-4974-B640-D8B56AA4C2CE}">
      <dgm:prSet/>
      <dgm:spPr/>
      <dgm:t>
        <a:bodyPr/>
        <a:lstStyle/>
        <a:p>
          <a:endParaRPr lang="en-US"/>
        </a:p>
      </dgm:t>
    </dgm:pt>
    <dgm:pt modelId="{5CBD99D9-8C0D-4C0C-8489-76147A32335C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Data Sources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714154E0-296F-4B63-9D99-FFAFEE2F8E58}" type="parTrans" cxnId="{F8028695-2C69-4C93-AAAC-94A17A11041A}">
      <dgm:prSet/>
      <dgm:spPr/>
      <dgm:t>
        <a:bodyPr/>
        <a:lstStyle/>
        <a:p>
          <a:endParaRPr lang="en-US"/>
        </a:p>
      </dgm:t>
    </dgm:pt>
    <dgm:pt modelId="{FCCD98FD-4742-46A9-9499-533EDFA5B573}" type="sibTrans" cxnId="{F8028695-2C69-4C93-AAAC-94A17A11041A}">
      <dgm:prSet/>
      <dgm:spPr/>
      <dgm:t>
        <a:bodyPr/>
        <a:lstStyle/>
        <a:p>
          <a:endParaRPr lang="en-US"/>
        </a:p>
      </dgm:t>
    </dgm:pt>
    <dgm:pt modelId="{9851BF37-BEDA-4EA3-A674-3D040476BA3F}">
      <dgm:prSet custT="1"/>
      <dgm:spPr/>
      <dgm:t>
        <a:bodyPr/>
        <a:lstStyle/>
        <a:p>
          <a:r>
            <a:rPr lang="en-US" sz="1100" dirty="0">
              <a:solidFill>
                <a:schemeClr val="tx1"/>
              </a:solidFill>
              <a:latin typeface="Arial Nova Light" panose="020B0304020202020204" pitchFamily="34" charset="0"/>
            </a:rPr>
            <a:t>Collecting historical stock market data from reliable sources such as Yahoo Finance, Bloomberg, or the stock exchange.</a:t>
          </a:r>
        </a:p>
      </dgm:t>
    </dgm:pt>
    <dgm:pt modelId="{16AC2D07-D333-4500-AA98-D6D4D5FF686E}" type="parTrans" cxnId="{697E59C5-896F-4DCE-ADD6-D64B8157FF85}">
      <dgm:prSet/>
      <dgm:spPr/>
      <dgm:t>
        <a:bodyPr/>
        <a:lstStyle/>
        <a:p>
          <a:endParaRPr lang="en-US"/>
        </a:p>
      </dgm:t>
    </dgm:pt>
    <dgm:pt modelId="{C61FF1F7-4966-4E4A-BDC2-913C9B456582}" type="sibTrans" cxnId="{697E59C5-896F-4DCE-ADD6-D64B8157FF85}">
      <dgm:prSet/>
      <dgm:spPr/>
      <dgm:t>
        <a:bodyPr/>
        <a:lstStyle/>
        <a:p>
          <a:endParaRPr lang="en-US"/>
        </a:p>
      </dgm:t>
    </dgm:pt>
    <dgm:pt modelId="{69CC28A5-EDBB-49CF-98AF-E4ED84947411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A1B7597D-ECF7-4C90-A3EA-9791019F0121}" type="parTrans" cxnId="{474063CC-FE6D-4CD2-8FA8-B284DB9D1B43}">
      <dgm:prSet/>
      <dgm:spPr/>
      <dgm:t>
        <a:bodyPr/>
        <a:lstStyle/>
        <a:p>
          <a:endParaRPr lang="en-US"/>
        </a:p>
      </dgm:t>
    </dgm:pt>
    <dgm:pt modelId="{51CB0B9C-9AD5-4BC7-B721-22AF03EC4069}" type="sibTrans" cxnId="{474063CC-FE6D-4CD2-8FA8-B284DB9D1B43}">
      <dgm:prSet/>
      <dgm:spPr/>
      <dgm:t>
        <a:bodyPr/>
        <a:lstStyle/>
        <a:p>
          <a:endParaRPr lang="en-US"/>
        </a:p>
      </dgm:t>
    </dgm:pt>
    <dgm:pt modelId="{1DE10936-3EAC-498E-8E6E-41A6AE173DE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Data Preprocessing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EA53A53A-7E3F-4B5F-8A99-2B7F3991440E}" type="parTrans" cxnId="{D1425419-12A5-499D-A15E-22CAFC0C8B98}">
      <dgm:prSet/>
      <dgm:spPr/>
      <dgm:t>
        <a:bodyPr/>
        <a:lstStyle/>
        <a:p>
          <a:endParaRPr lang="en-US"/>
        </a:p>
      </dgm:t>
    </dgm:pt>
    <dgm:pt modelId="{760B6385-832B-4318-9935-92F834F6C1B4}" type="sibTrans" cxnId="{D1425419-12A5-499D-A15E-22CAFC0C8B98}">
      <dgm:prSet/>
      <dgm:spPr/>
      <dgm:t>
        <a:bodyPr/>
        <a:lstStyle/>
        <a:p>
          <a:endParaRPr lang="en-US"/>
        </a:p>
      </dgm:t>
    </dgm:pt>
    <dgm:pt modelId="{9944AF1F-F9C8-4E82-AEC5-5343E110CEB6}">
      <dgm:prSet custT="1"/>
      <dgm:spPr/>
      <dgm:t>
        <a:bodyPr/>
        <a:lstStyle/>
        <a:p>
          <a:r>
            <a:rPr lang="en-US" sz="1100" dirty="0">
              <a:solidFill>
                <a:schemeClr val="tx1"/>
              </a:solidFill>
              <a:latin typeface="Arial Nova Light" panose="020B0304020202020204" pitchFamily="34" charset="0"/>
            </a:rPr>
            <a:t>Cleaning, formatting, and scaling the data to ensure its suitability for LSTM training.</a:t>
          </a:r>
        </a:p>
      </dgm:t>
    </dgm:pt>
    <dgm:pt modelId="{36662A93-527A-4E06-8A6A-68C8E2D2EFDA}" type="parTrans" cxnId="{7FAA33B4-0906-4479-B65A-3517DFB8380A}">
      <dgm:prSet/>
      <dgm:spPr/>
      <dgm:t>
        <a:bodyPr/>
        <a:lstStyle/>
        <a:p>
          <a:endParaRPr lang="en-US"/>
        </a:p>
      </dgm:t>
    </dgm:pt>
    <dgm:pt modelId="{63B870FA-2D36-4552-AF57-C93C90D6F0AE}" type="sibTrans" cxnId="{7FAA33B4-0906-4479-B65A-3517DFB8380A}">
      <dgm:prSet/>
      <dgm:spPr/>
      <dgm:t>
        <a:bodyPr/>
        <a:lstStyle/>
        <a:p>
          <a:endParaRPr lang="en-US"/>
        </a:p>
      </dgm:t>
    </dgm:pt>
    <dgm:pt modelId="{B2ED41DD-DF47-448A-8CDD-0FEC9B36AC70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07EF8434-C865-49B6-9E5F-7AD598103C8F}" type="parTrans" cxnId="{9AEFB2FB-5457-490C-B71F-7ABF11D85863}">
      <dgm:prSet/>
      <dgm:spPr/>
      <dgm:t>
        <a:bodyPr/>
        <a:lstStyle/>
        <a:p>
          <a:endParaRPr lang="en-US"/>
        </a:p>
      </dgm:t>
    </dgm:pt>
    <dgm:pt modelId="{0370D176-2564-4540-B5C5-7D52D40D5EFD}" type="sibTrans" cxnId="{9AEFB2FB-5457-490C-B71F-7ABF11D85863}">
      <dgm:prSet/>
      <dgm:spPr/>
      <dgm:t>
        <a:bodyPr/>
        <a:lstStyle/>
        <a:p>
          <a:endParaRPr lang="en-US"/>
        </a:p>
      </dgm:t>
    </dgm:pt>
    <dgm:pt modelId="{C7B0FECC-EE59-4C1A-AFE8-860D054B3284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Feature Selection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A8554C43-6594-4E42-93BE-47D104E23DC0}" type="parTrans" cxnId="{0B90F4CB-2168-427D-8EFD-92B75F8B489F}">
      <dgm:prSet/>
      <dgm:spPr/>
      <dgm:t>
        <a:bodyPr/>
        <a:lstStyle/>
        <a:p>
          <a:endParaRPr lang="en-US"/>
        </a:p>
      </dgm:t>
    </dgm:pt>
    <dgm:pt modelId="{80592E21-F5A9-4752-B449-8F01C20D8419}" type="sibTrans" cxnId="{0B90F4CB-2168-427D-8EFD-92B75F8B489F}">
      <dgm:prSet/>
      <dgm:spPr/>
      <dgm:t>
        <a:bodyPr/>
        <a:lstStyle/>
        <a:p>
          <a:endParaRPr lang="en-US"/>
        </a:p>
      </dgm:t>
    </dgm:pt>
    <dgm:pt modelId="{7A404C2D-6B7C-4CBF-B7D9-0EDA0E8818C9}">
      <dgm:prSet custT="1"/>
      <dgm:spPr/>
      <dgm:t>
        <a:bodyPr/>
        <a:lstStyle/>
        <a:p>
          <a:r>
            <a:rPr lang="en-US" sz="1100" dirty="0">
              <a:solidFill>
                <a:schemeClr val="tx1"/>
              </a:solidFill>
              <a:latin typeface="Arial Nova Light" panose="020B0304020202020204" pitchFamily="34" charset="0"/>
            </a:rPr>
            <a:t>Identifying relevant features such as stock prices, trading volumes, and market indicators.</a:t>
          </a:r>
        </a:p>
      </dgm:t>
    </dgm:pt>
    <dgm:pt modelId="{25D103C8-2A03-4325-843C-CF8259208731}" type="parTrans" cxnId="{B4FE8317-4C66-463F-A9BB-A99F564089D7}">
      <dgm:prSet/>
      <dgm:spPr/>
      <dgm:t>
        <a:bodyPr/>
        <a:lstStyle/>
        <a:p>
          <a:endParaRPr lang="en-US"/>
        </a:p>
      </dgm:t>
    </dgm:pt>
    <dgm:pt modelId="{3D32CFBA-8F91-4AA3-91E9-09F511EDD9F4}" type="sibTrans" cxnId="{B4FE8317-4C66-463F-A9BB-A99F564089D7}">
      <dgm:prSet/>
      <dgm:spPr/>
      <dgm:t>
        <a:bodyPr/>
        <a:lstStyle/>
        <a:p>
          <a:endParaRPr lang="en-US"/>
        </a:p>
      </dgm:t>
    </dgm:pt>
    <dgm:pt modelId="{CA8A4BBB-1B37-44B9-8655-90A5873D4C33}" type="pres">
      <dgm:prSet presAssocID="{44BF8BB9-8A47-4813-B19B-06DA477B007A}" presName="Name0" presStyleCnt="0">
        <dgm:presLayoutVars>
          <dgm:dir/>
          <dgm:resizeHandles/>
        </dgm:presLayoutVars>
      </dgm:prSet>
      <dgm:spPr/>
    </dgm:pt>
    <dgm:pt modelId="{0CC63F03-02A2-4810-8F2E-1E2DDCFAAA2F}" type="pres">
      <dgm:prSet presAssocID="{391A39EC-C0DB-4615-9E5D-86E1C948C2CA}" presName="compNode" presStyleCnt="0"/>
      <dgm:spPr/>
    </dgm:pt>
    <dgm:pt modelId="{5B436F23-F356-4CF4-B33C-436560DC38B8}" type="pres">
      <dgm:prSet presAssocID="{391A39EC-C0DB-4615-9E5D-86E1C948C2CA}" presName="dummyConnPt" presStyleCnt="0"/>
      <dgm:spPr/>
    </dgm:pt>
    <dgm:pt modelId="{F0B2F105-E059-4C22-A346-2FC0A9AF9258}" type="pres">
      <dgm:prSet presAssocID="{391A39EC-C0DB-4615-9E5D-86E1C948C2CA}" presName="node" presStyleLbl="node1" presStyleIdx="0" presStyleCnt="9">
        <dgm:presLayoutVars>
          <dgm:bulletEnabled val="1"/>
        </dgm:presLayoutVars>
      </dgm:prSet>
      <dgm:spPr/>
    </dgm:pt>
    <dgm:pt modelId="{F46295E4-597F-4D23-8E7C-3981C3C125A2}" type="pres">
      <dgm:prSet presAssocID="{AD842670-0D2A-4155-8CAB-81835105A3FD}" presName="sibTrans" presStyleLbl="bgSibTrans2D1" presStyleIdx="0" presStyleCnt="8"/>
      <dgm:spPr/>
    </dgm:pt>
    <dgm:pt modelId="{341EE901-CE08-4B6E-BF4B-8D5D6830FBFA}" type="pres">
      <dgm:prSet presAssocID="{5CBD99D9-8C0D-4C0C-8489-76147A32335C}" presName="compNode" presStyleCnt="0"/>
      <dgm:spPr/>
    </dgm:pt>
    <dgm:pt modelId="{A50C1956-3958-4862-AA85-603D206A880E}" type="pres">
      <dgm:prSet presAssocID="{5CBD99D9-8C0D-4C0C-8489-76147A32335C}" presName="dummyConnPt" presStyleCnt="0"/>
      <dgm:spPr/>
    </dgm:pt>
    <dgm:pt modelId="{D165AE4B-54F3-4DAC-8F72-63308F574CFE}" type="pres">
      <dgm:prSet presAssocID="{5CBD99D9-8C0D-4C0C-8489-76147A32335C}" presName="node" presStyleLbl="node1" presStyleIdx="1" presStyleCnt="9">
        <dgm:presLayoutVars>
          <dgm:bulletEnabled val="1"/>
        </dgm:presLayoutVars>
      </dgm:prSet>
      <dgm:spPr/>
    </dgm:pt>
    <dgm:pt modelId="{C1E52FBE-33C3-436B-A609-2757C09EB318}" type="pres">
      <dgm:prSet presAssocID="{FCCD98FD-4742-46A9-9499-533EDFA5B573}" presName="sibTrans" presStyleLbl="bgSibTrans2D1" presStyleIdx="1" presStyleCnt="8"/>
      <dgm:spPr/>
    </dgm:pt>
    <dgm:pt modelId="{66235D74-60F9-484D-9813-545A4A42FC3A}" type="pres">
      <dgm:prSet presAssocID="{9851BF37-BEDA-4EA3-A674-3D040476BA3F}" presName="compNode" presStyleCnt="0"/>
      <dgm:spPr/>
    </dgm:pt>
    <dgm:pt modelId="{D2841D77-678D-4111-BE71-C522120CB358}" type="pres">
      <dgm:prSet presAssocID="{9851BF37-BEDA-4EA3-A674-3D040476BA3F}" presName="dummyConnPt" presStyleCnt="0"/>
      <dgm:spPr/>
    </dgm:pt>
    <dgm:pt modelId="{7D1DCDA7-DFFE-41C0-B389-9AFD72701E68}" type="pres">
      <dgm:prSet presAssocID="{9851BF37-BEDA-4EA3-A674-3D040476BA3F}" presName="node" presStyleLbl="node1" presStyleIdx="2" presStyleCnt="9">
        <dgm:presLayoutVars>
          <dgm:bulletEnabled val="1"/>
        </dgm:presLayoutVars>
      </dgm:prSet>
      <dgm:spPr/>
    </dgm:pt>
    <dgm:pt modelId="{FB27FD08-33BB-42E2-AF90-050FCB4F9933}" type="pres">
      <dgm:prSet presAssocID="{C61FF1F7-4966-4E4A-BDC2-913C9B456582}" presName="sibTrans" presStyleLbl="bgSibTrans2D1" presStyleIdx="2" presStyleCnt="8"/>
      <dgm:spPr/>
    </dgm:pt>
    <dgm:pt modelId="{980963DF-4258-46C0-BB33-C28B266DB9EE}" type="pres">
      <dgm:prSet presAssocID="{69CC28A5-EDBB-49CF-98AF-E4ED84947411}" presName="compNode" presStyleCnt="0"/>
      <dgm:spPr/>
    </dgm:pt>
    <dgm:pt modelId="{45EC1245-1DD2-4712-8752-B181EC8F63C3}" type="pres">
      <dgm:prSet presAssocID="{69CC28A5-EDBB-49CF-98AF-E4ED84947411}" presName="dummyConnPt" presStyleCnt="0"/>
      <dgm:spPr/>
    </dgm:pt>
    <dgm:pt modelId="{84786205-BA2A-42AA-BCBD-620693AC390A}" type="pres">
      <dgm:prSet presAssocID="{69CC28A5-EDBB-49CF-98AF-E4ED84947411}" presName="node" presStyleLbl="node1" presStyleIdx="3" presStyleCnt="9">
        <dgm:presLayoutVars>
          <dgm:bulletEnabled val="1"/>
        </dgm:presLayoutVars>
      </dgm:prSet>
      <dgm:spPr/>
    </dgm:pt>
    <dgm:pt modelId="{2BB365E5-7174-4946-9122-E5EDFE5BDDF9}" type="pres">
      <dgm:prSet presAssocID="{51CB0B9C-9AD5-4BC7-B721-22AF03EC4069}" presName="sibTrans" presStyleLbl="bgSibTrans2D1" presStyleIdx="3" presStyleCnt="8"/>
      <dgm:spPr/>
    </dgm:pt>
    <dgm:pt modelId="{3A531A7F-E34F-4F2E-B01C-EB79AEA3F1E3}" type="pres">
      <dgm:prSet presAssocID="{1DE10936-3EAC-498E-8E6E-41A6AE173DE6}" presName="compNode" presStyleCnt="0"/>
      <dgm:spPr/>
    </dgm:pt>
    <dgm:pt modelId="{86CF0002-AEC8-4BA4-A980-28A939B1273E}" type="pres">
      <dgm:prSet presAssocID="{1DE10936-3EAC-498E-8E6E-41A6AE173DE6}" presName="dummyConnPt" presStyleCnt="0"/>
      <dgm:spPr/>
    </dgm:pt>
    <dgm:pt modelId="{C30AEC20-1ADA-414B-8D42-6AB98A585380}" type="pres">
      <dgm:prSet presAssocID="{1DE10936-3EAC-498E-8E6E-41A6AE173DE6}" presName="node" presStyleLbl="node1" presStyleIdx="4" presStyleCnt="9">
        <dgm:presLayoutVars>
          <dgm:bulletEnabled val="1"/>
        </dgm:presLayoutVars>
      </dgm:prSet>
      <dgm:spPr/>
    </dgm:pt>
    <dgm:pt modelId="{205B937C-ED5F-4799-979A-70C28FE94B8E}" type="pres">
      <dgm:prSet presAssocID="{760B6385-832B-4318-9935-92F834F6C1B4}" presName="sibTrans" presStyleLbl="bgSibTrans2D1" presStyleIdx="4" presStyleCnt="8"/>
      <dgm:spPr/>
    </dgm:pt>
    <dgm:pt modelId="{DDB48A42-B06F-43E4-B86B-A355A849B57B}" type="pres">
      <dgm:prSet presAssocID="{9944AF1F-F9C8-4E82-AEC5-5343E110CEB6}" presName="compNode" presStyleCnt="0"/>
      <dgm:spPr/>
    </dgm:pt>
    <dgm:pt modelId="{0449BDF3-6539-4468-86F3-2517F8EE508C}" type="pres">
      <dgm:prSet presAssocID="{9944AF1F-F9C8-4E82-AEC5-5343E110CEB6}" presName="dummyConnPt" presStyleCnt="0"/>
      <dgm:spPr/>
    </dgm:pt>
    <dgm:pt modelId="{23A44898-F263-40F7-BE73-1AF5086F2358}" type="pres">
      <dgm:prSet presAssocID="{9944AF1F-F9C8-4E82-AEC5-5343E110CEB6}" presName="node" presStyleLbl="node1" presStyleIdx="5" presStyleCnt="9">
        <dgm:presLayoutVars>
          <dgm:bulletEnabled val="1"/>
        </dgm:presLayoutVars>
      </dgm:prSet>
      <dgm:spPr/>
    </dgm:pt>
    <dgm:pt modelId="{6DC6061C-24EB-424A-966E-AE452BFC9F84}" type="pres">
      <dgm:prSet presAssocID="{63B870FA-2D36-4552-AF57-C93C90D6F0AE}" presName="sibTrans" presStyleLbl="bgSibTrans2D1" presStyleIdx="5" presStyleCnt="8"/>
      <dgm:spPr/>
    </dgm:pt>
    <dgm:pt modelId="{BA352635-51BF-4E57-95BD-41DF93396B31}" type="pres">
      <dgm:prSet presAssocID="{B2ED41DD-DF47-448A-8CDD-0FEC9B36AC70}" presName="compNode" presStyleCnt="0"/>
      <dgm:spPr/>
    </dgm:pt>
    <dgm:pt modelId="{CE429AEF-ADA2-4233-8427-8AD96DDECC90}" type="pres">
      <dgm:prSet presAssocID="{B2ED41DD-DF47-448A-8CDD-0FEC9B36AC70}" presName="dummyConnPt" presStyleCnt="0"/>
      <dgm:spPr/>
    </dgm:pt>
    <dgm:pt modelId="{D9E4517D-67D9-4AC4-9904-889204BFC31C}" type="pres">
      <dgm:prSet presAssocID="{B2ED41DD-DF47-448A-8CDD-0FEC9B36AC70}" presName="node" presStyleLbl="node1" presStyleIdx="6" presStyleCnt="9">
        <dgm:presLayoutVars>
          <dgm:bulletEnabled val="1"/>
        </dgm:presLayoutVars>
      </dgm:prSet>
      <dgm:spPr/>
    </dgm:pt>
    <dgm:pt modelId="{C7AC971E-B987-40FB-8750-FBB228B29CBE}" type="pres">
      <dgm:prSet presAssocID="{0370D176-2564-4540-B5C5-7D52D40D5EFD}" presName="sibTrans" presStyleLbl="bgSibTrans2D1" presStyleIdx="6" presStyleCnt="8"/>
      <dgm:spPr/>
    </dgm:pt>
    <dgm:pt modelId="{BD78E074-4CC6-4336-8A65-25C1ED27ABF1}" type="pres">
      <dgm:prSet presAssocID="{C7B0FECC-EE59-4C1A-AFE8-860D054B3284}" presName="compNode" presStyleCnt="0"/>
      <dgm:spPr/>
    </dgm:pt>
    <dgm:pt modelId="{D3C8B771-B016-4D11-BE7B-662D67C20DEB}" type="pres">
      <dgm:prSet presAssocID="{C7B0FECC-EE59-4C1A-AFE8-860D054B3284}" presName="dummyConnPt" presStyleCnt="0"/>
      <dgm:spPr/>
    </dgm:pt>
    <dgm:pt modelId="{834179A8-21C2-445B-B0A1-75D8FE137489}" type="pres">
      <dgm:prSet presAssocID="{C7B0FECC-EE59-4C1A-AFE8-860D054B3284}" presName="node" presStyleLbl="node1" presStyleIdx="7" presStyleCnt="9">
        <dgm:presLayoutVars>
          <dgm:bulletEnabled val="1"/>
        </dgm:presLayoutVars>
      </dgm:prSet>
      <dgm:spPr/>
    </dgm:pt>
    <dgm:pt modelId="{6F479742-015B-4B26-B9FC-BB4B7199C47F}" type="pres">
      <dgm:prSet presAssocID="{80592E21-F5A9-4752-B449-8F01C20D8419}" presName="sibTrans" presStyleLbl="bgSibTrans2D1" presStyleIdx="7" presStyleCnt="8"/>
      <dgm:spPr/>
    </dgm:pt>
    <dgm:pt modelId="{EBC93474-BA07-4DDB-BEE6-44EBD4386A1C}" type="pres">
      <dgm:prSet presAssocID="{7A404C2D-6B7C-4CBF-B7D9-0EDA0E8818C9}" presName="compNode" presStyleCnt="0"/>
      <dgm:spPr/>
    </dgm:pt>
    <dgm:pt modelId="{944E7EF3-9825-43B0-AEB9-0BD386E17A77}" type="pres">
      <dgm:prSet presAssocID="{7A404C2D-6B7C-4CBF-B7D9-0EDA0E8818C9}" presName="dummyConnPt" presStyleCnt="0"/>
      <dgm:spPr/>
    </dgm:pt>
    <dgm:pt modelId="{18E49924-AE33-456F-975A-C5BACCD632AE}" type="pres">
      <dgm:prSet presAssocID="{7A404C2D-6B7C-4CBF-B7D9-0EDA0E8818C9}" presName="node" presStyleLbl="node1" presStyleIdx="8" presStyleCnt="9">
        <dgm:presLayoutVars>
          <dgm:bulletEnabled val="1"/>
        </dgm:presLayoutVars>
      </dgm:prSet>
      <dgm:spPr/>
    </dgm:pt>
  </dgm:ptLst>
  <dgm:cxnLst>
    <dgm:cxn modelId="{CA9A4009-2DCA-4C79-85B9-0D0A4A0965B4}" type="presOf" srcId="{1DE10936-3EAC-498E-8E6E-41A6AE173DE6}" destId="{C30AEC20-1ADA-414B-8D42-6AB98A585380}" srcOrd="0" destOrd="0" presId="urn:microsoft.com/office/officeart/2005/8/layout/bProcess4"/>
    <dgm:cxn modelId="{B4FE8317-4C66-463F-A9BB-A99F564089D7}" srcId="{44BF8BB9-8A47-4813-B19B-06DA477B007A}" destId="{7A404C2D-6B7C-4CBF-B7D9-0EDA0E8818C9}" srcOrd="8" destOrd="0" parTransId="{25D103C8-2A03-4325-843C-CF8259208731}" sibTransId="{3D32CFBA-8F91-4AA3-91E9-09F511EDD9F4}"/>
    <dgm:cxn modelId="{D1425419-12A5-499D-A15E-22CAFC0C8B98}" srcId="{44BF8BB9-8A47-4813-B19B-06DA477B007A}" destId="{1DE10936-3EAC-498E-8E6E-41A6AE173DE6}" srcOrd="4" destOrd="0" parTransId="{EA53A53A-7E3F-4B5F-8A99-2B7F3991440E}" sibTransId="{760B6385-832B-4318-9935-92F834F6C1B4}"/>
    <dgm:cxn modelId="{B385282B-9E11-4AC5-93D0-303F3EC4D33B}" type="presOf" srcId="{7A404C2D-6B7C-4CBF-B7D9-0EDA0E8818C9}" destId="{18E49924-AE33-456F-975A-C5BACCD632AE}" srcOrd="0" destOrd="0" presId="urn:microsoft.com/office/officeart/2005/8/layout/bProcess4"/>
    <dgm:cxn modelId="{A290CD2B-7D6D-4974-B640-D8B56AA4C2CE}" srcId="{44BF8BB9-8A47-4813-B19B-06DA477B007A}" destId="{391A39EC-C0DB-4615-9E5D-86E1C948C2CA}" srcOrd="0" destOrd="0" parTransId="{56BDE8E8-6058-480F-9CCA-75C4CF1F7545}" sibTransId="{AD842670-0D2A-4155-8CAB-81835105A3FD}"/>
    <dgm:cxn modelId="{D8A30A2F-305D-49FC-957A-339F80E515B3}" type="presOf" srcId="{FCCD98FD-4742-46A9-9499-533EDFA5B573}" destId="{C1E52FBE-33C3-436B-A609-2757C09EB318}" srcOrd="0" destOrd="0" presId="urn:microsoft.com/office/officeart/2005/8/layout/bProcess4"/>
    <dgm:cxn modelId="{BF133D3C-077B-45DC-A8CB-F782C25CDF3B}" type="presOf" srcId="{51CB0B9C-9AD5-4BC7-B721-22AF03EC4069}" destId="{2BB365E5-7174-4946-9122-E5EDFE5BDDF9}" srcOrd="0" destOrd="0" presId="urn:microsoft.com/office/officeart/2005/8/layout/bProcess4"/>
    <dgm:cxn modelId="{BB5DC73C-C28C-48D1-AB13-F19A6176B2BC}" type="presOf" srcId="{80592E21-F5A9-4752-B449-8F01C20D8419}" destId="{6F479742-015B-4B26-B9FC-BB4B7199C47F}" srcOrd="0" destOrd="0" presId="urn:microsoft.com/office/officeart/2005/8/layout/bProcess4"/>
    <dgm:cxn modelId="{77EB9F63-5A9C-4447-AB9D-0E388EEDBD77}" type="presOf" srcId="{C7B0FECC-EE59-4C1A-AFE8-860D054B3284}" destId="{834179A8-21C2-445B-B0A1-75D8FE137489}" srcOrd="0" destOrd="0" presId="urn:microsoft.com/office/officeart/2005/8/layout/bProcess4"/>
    <dgm:cxn modelId="{B0CCAD71-FBB2-4803-BFFB-B2E1175EE77E}" type="presOf" srcId="{C61FF1F7-4966-4E4A-BDC2-913C9B456582}" destId="{FB27FD08-33BB-42E2-AF90-050FCB4F9933}" srcOrd="0" destOrd="0" presId="urn:microsoft.com/office/officeart/2005/8/layout/bProcess4"/>
    <dgm:cxn modelId="{8054E987-6631-4D95-9994-CD943C1F182D}" type="presOf" srcId="{69CC28A5-EDBB-49CF-98AF-E4ED84947411}" destId="{84786205-BA2A-42AA-BCBD-620693AC390A}" srcOrd="0" destOrd="0" presId="urn:microsoft.com/office/officeart/2005/8/layout/bProcess4"/>
    <dgm:cxn modelId="{1F708494-79C9-4969-A518-88200BC4461E}" type="presOf" srcId="{AD842670-0D2A-4155-8CAB-81835105A3FD}" destId="{F46295E4-597F-4D23-8E7C-3981C3C125A2}" srcOrd="0" destOrd="0" presId="urn:microsoft.com/office/officeart/2005/8/layout/bProcess4"/>
    <dgm:cxn modelId="{F8028695-2C69-4C93-AAAC-94A17A11041A}" srcId="{44BF8BB9-8A47-4813-B19B-06DA477B007A}" destId="{5CBD99D9-8C0D-4C0C-8489-76147A32335C}" srcOrd="1" destOrd="0" parTransId="{714154E0-296F-4B63-9D99-FFAFEE2F8E58}" sibTransId="{FCCD98FD-4742-46A9-9499-533EDFA5B573}"/>
    <dgm:cxn modelId="{94F1FB95-08C0-4089-A95B-2A51DB64CBF1}" type="presOf" srcId="{760B6385-832B-4318-9935-92F834F6C1B4}" destId="{205B937C-ED5F-4799-979A-70C28FE94B8E}" srcOrd="0" destOrd="0" presId="urn:microsoft.com/office/officeart/2005/8/layout/bProcess4"/>
    <dgm:cxn modelId="{5661A396-B8F9-4E23-BC61-D12920CBC64C}" type="presOf" srcId="{44BF8BB9-8A47-4813-B19B-06DA477B007A}" destId="{CA8A4BBB-1B37-44B9-8655-90A5873D4C33}" srcOrd="0" destOrd="0" presId="urn:microsoft.com/office/officeart/2005/8/layout/bProcess4"/>
    <dgm:cxn modelId="{A5B462AF-41A8-4731-9E27-793BF0C4FA6C}" type="presOf" srcId="{63B870FA-2D36-4552-AF57-C93C90D6F0AE}" destId="{6DC6061C-24EB-424A-966E-AE452BFC9F84}" srcOrd="0" destOrd="0" presId="urn:microsoft.com/office/officeart/2005/8/layout/bProcess4"/>
    <dgm:cxn modelId="{7FAA33B4-0906-4479-B65A-3517DFB8380A}" srcId="{44BF8BB9-8A47-4813-B19B-06DA477B007A}" destId="{9944AF1F-F9C8-4E82-AEC5-5343E110CEB6}" srcOrd="5" destOrd="0" parTransId="{36662A93-527A-4E06-8A6A-68C8E2D2EFDA}" sibTransId="{63B870FA-2D36-4552-AF57-C93C90D6F0AE}"/>
    <dgm:cxn modelId="{253C39B9-72AE-44EA-A666-A3CD74B2CAC4}" type="presOf" srcId="{5CBD99D9-8C0D-4C0C-8489-76147A32335C}" destId="{D165AE4B-54F3-4DAC-8F72-63308F574CFE}" srcOrd="0" destOrd="0" presId="urn:microsoft.com/office/officeart/2005/8/layout/bProcess4"/>
    <dgm:cxn modelId="{CC65C2BB-F6D2-4792-91D7-F8126990E7D9}" type="presOf" srcId="{9851BF37-BEDA-4EA3-A674-3D040476BA3F}" destId="{7D1DCDA7-DFFE-41C0-B389-9AFD72701E68}" srcOrd="0" destOrd="0" presId="urn:microsoft.com/office/officeart/2005/8/layout/bProcess4"/>
    <dgm:cxn modelId="{697E59C5-896F-4DCE-ADD6-D64B8157FF85}" srcId="{44BF8BB9-8A47-4813-B19B-06DA477B007A}" destId="{9851BF37-BEDA-4EA3-A674-3D040476BA3F}" srcOrd="2" destOrd="0" parTransId="{16AC2D07-D333-4500-AA98-D6D4D5FF686E}" sibTransId="{C61FF1F7-4966-4E4A-BDC2-913C9B456582}"/>
    <dgm:cxn modelId="{BC2705C8-9FC1-4717-92AD-A114A1C16EF0}" type="presOf" srcId="{B2ED41DD-DF47-448A-8CDD-0FEC9B36AC70}" destId="{D9E4517D-67D9-4AC4-9904-889204BFC31C}" srcOrd="0" destOrd="0" presId="urn:microsoft.com/office/officeart/2005/8/layout/bProcess4"/>
    <dgm:cxn modelId="{0B90F4CB-2168-427D-8EFD-92B75F8B489F}" srcId="{44BF8BB9-8A47-4813-B19B-06DA477B007A}" destId="{C7B0FECC-EE59-4C1A-AFE8-860D054B3284}" srcOrd="7" destOrd="0" parTransId="{A8554C43-6594-4E42-93BE-47D104E23DC0}" sibTransId="{80592E21-F5A9-4752-B449-8F01C20D8419}"/>
    <dgm:cxn modelId="{474063CC-FE6D-4CD2-8FA8-B284DB9D1B43}" srcId="{44BF8BB9-8A47-4813-B19B-06DA477B007A}" destId="{69CC28A5-EDBB-49CF-98AF-E4ED84947411}" srcOrd="3" destOrd="0" parTransId="{A1B7597D-ECF7-4C90-A3EA-9791019F0121}" sibTransId="{51CB0B9C-9AD5-4BC7-B721-22AF03EC4069}"/>
    <dgm:cxn modelId="{27C101D8-80C6-4CC3-A14B-7BBF955B9D91}" type="presOf" srcId="{0370D176-2564-4540-B5C5-7D52D40D5EFD}" destId="{C7AC971E-B987-40FB-8750-FBB228B29CBE}" srcOrd="0" destOrd="0" presId="urn:microsoft.com/office/officeart/2005/8/layout/bProcess4"/>
    <dgm:cxn modelId="{CF7466D8-2AE8-461F-89F7-E32693737BB0}" type="presOf" srcId="{9944AF1F-F9C8-4E82-AEC5-5343E110CEB6}" destId="{23A44898-F263-40F7-BE73-1AF5086F2358}" srcOrd="0" destOrd="0" presId="urn:microsoft.com/office/officeart/2005/8/layout/bProcess4"/>
    <dgm:cxn modelId="{AFC474DC-4FAA-48C7-849A-A6A097A9D530}" type="presOf" srcId="{391A39EC-C0DB-4615-9E5D-86E1C948C2CA}" destId="{F0B2F105-E059-4C22-A346-2FC0A9AF9258}" srcOrd="0" destOrd="0" presId="urn:microsoft.com/office/officeart/2005/8/layout/bProcess4"/>
    <dgm:cxn modelId="{9AEFB2FB-5457-490C-B71F-7ABF11D85863}" srcId="{44BF8BB9-8A47-4813-B19B-06DA477B007A}" destId="{B2ED41DD-DF47-448A-8CDD-0FEC9B36AC70}" srcOrd="6" destOrd="0" parTransId="{07EF8434-C865-49B6-9E5F-7AD598103C8F}" sibTransId="{0370D176-2564-4540-B5C5-7D52D40D5EFD}"/>
    <dgm:cxn modelId="{C397486D-98B9-478F-BF6F-9618892F0C3B}" type="presParOf" srcId="{CA8A4BBB-1B37-44B9-8655-90A5873D4C33}" destId="{0CC63F03-02A2-4810-8F2E-1E2DDCFAAA2F}" srcOrd="0" destOrd="0" presId="urn:microsoft.com/office/officeart/2005/8/layout/bProcess4"/>
    <dgm:cxn modelId="{5D505EFA-FAC7-406B-AAFC-AF93D24AFCA8}" type="presParOf" srcId="{0CC63F03-02A2-4810-8F2E-1E2DDCFAAA2F}" destId="{5B436F23-F356-4CF4-B33C-436560DC38B8}" srcOrd="0" destOrd="0" presId="urn:microsoft.com/office/officeart/2005/8/layout/bProcess4"/>
    <dgm:cxn modelId="{3E99EA86-C366-49CC-9813-ECD121A5448E}" type="presParOf" srcId="{0CC63F03-02A2-4810-8F2E-1E2DDCFAAA2F}" destId="{F0B2F105-E059-4C22-A346-2FC0A9AF9258}" srcOrd="1" destOrd="0" presId="urn:microsoft.com/office/officeart/2005/8/layout/bProcess4"/>
    <dgm:cxn modelId="{4EAE02EC-4937-4933-80B4-4E015A23691C}" type="presParOf" srcId="{CA8A4BBB-1B37-44B9-8655-90A5873D4C33}" destId="{F46295E4-597F-4D23-8E7C-3981C3C125A2}" srcOrd="1" destOrd="0" presId="urn:microsoft.com/office/officeart/2005/8/layout/bProcess4"/>
    <dgm:cxn modelId="{20436ACC-0772-4FB5-B71F-F051BEFE0C38}" type="presParOf" srcId="{CA8A4BBB-1B37-44B9-8655-90A5873D4C33}" destId="{341EE901-CE08-4B6E-BF4B-8D5D6830FBFA}" srcOrd="2" destOrd="0" presId="urn:microsoft.com/office/officeart/2005/8/layout/bProcess4"/>
    <dgm:cxn modelId="{AB08CE3B-98E0-45A9-9C0D-9D85DF8C362A}" type="presParOf" srcId="{341EE901-CE08-4B6E-BF4B-8D5D6830FBFA}" destId="{A50C1956-3958-4862-AA85-603D206A880E}" srcOrd="0" destOrd="0" presId="urn:microsoft.com/office/officeart/2005/8/layout/bProcess4"/>
    <dgm:cxn modelId="{0664F48A-BF7D-4D21-86A2-317ACD6025AB}" type="presParOf" srcId="{341EE901-CE08-4B6E-BF4B-8D5D6830FBFA}" destId="{D165AE4B-54F3-4DAC-8F72-63308F574CFE}" srcOrd="1" destOrd="0" presId="urn:microsoft.com/office/officeart/2005/8/layout/bProcess4"/>
    <dgm:cxn modelId="{AABB44DE-7D89-4B67-ABDF-BB0F216C18D9}" type="presParOf" srcId="{CA8A4BBB-1B37-44B9-8655-90A5873D4C33}" destId="{C1E52FBE-33C3-436B-A609-2757C09EB318}" srcOrd="3" destOrd="0" presId="urn:microsoft.com/office/officeart/2005/8/layout/bProcess4"/>
    <dgm:cxn modelId="{8748C70A-A7EB-4100-ABC8-9105BC39AE59}" type="presParOf" srcId="{CA8A4BBB-1B37-44B9-8655-90A5873D4C33}" destId="{66235D74-60F9-484D-9813-545A4A42FC3A}" srcOrd="4" destOrd="0" presId="urn:microsoft.com/office/officeart/2005/8/layout/bProcess4"/>
    <dgm:cxn modelId="{05628798-921D-4FFA-943F-EDAB7AC6B452}" type="presParOf" srcId="{66235D74-60F9-484D-9813-545A4A42FC3A}" destId="{D2841D77-678D-4111-BE71-C522120CB358}" srcOrd="0" destOrd="0" presId="urn:microsoft.com/office/officeart/2005/8/layout/bProcess4"/>
    <dgm:cxn modelId="{53E92654-BB5F-462D-A7BC-DA65AB315AA3}" type="presParOf" srcId="{66235D74-60F9-484D-9813-545A4A42FC3A}" destId="{7D1DCDA7-DFFE-41C0-B389-9AFD72701E68}" srcOrd="1" destOrd="0" presId="urn:microsoft.com/office/officeart/2005/8/layout/bProcess4"/>
    <dgm:cxn modelId="{9009DCEB-9778-4596-8347-42A6AE2F2D56}" type="presParOf" srcId="{CA8A4BBB-1B37-44B9-8655-90A5873D4C33}" destId="{FB27FD08-33BB-42E2-AF90-050FCB4F9933}" srcOrd="5" destOrd="0" presId="urn:microsoft.com/office/officeart/2005/8/layout/bProcess4"/>
    <dgm:cxn modelId="{521AA649-73B6-4184-BD6F-77A4FC27A478}" type="presParOf" srcId="{CA8A4BBB-1B37-44B9-8655-90A5873D4C33}" destId="{980963DF-4258-46C0-BB33-C28B266DB9EE}" srcOrd="6" destOrd="0" presId="urn:microsoft.com/office/officeart/2005/8/layout/bProcess4"/>
    <dgm:cxn modelId="{795E2D5C-5F4A-4280-B4F1-85DD24200167}" type="presParOf" srcId="{980963DF-4258-46C0-BB33-C28B266DB9EE}" destId="{45EC1245-1DD2-4712-8752-B181EC8F63C3}" srcOrd="0" destOrd="0" presId="urn:microsoft.com/office/officeart/2005/8/layout/bProcess4"/>
    <dgm:cxn modelId="{5DD6B65D-0FFF-4977-906D-5D61EE28542C}" type="presParOf" srcId="{980963DF-4258-46C0-BB33-C28B266DB9EE}" destId="{84786205-BA2A-42AA-BCBD-620693AC390A}" srcOrd="1" destOrd="0" presId="urn:microsoft.com/office/officeart/2005/8/layout/bProcess4"/>
    <dgm:cxn modelId="{0A26F7C7-27BB-4F1E-843C-73E0EFC57ECD}" type="presParOf" srcId="{CA8A4BBB-1B37-44B9-8655-90A5873D4C33}" destId="{2BB365E5-7174-4946-9122-E5EDFE5BDDF9}" srcOrd="7" destOrd="0" presId="urn:microsoft.com/office/officeart/2005/8/layout/bProcess4"/>
    <dgm:cxn modelId="{DC9A56C2-63A2-4BD7-8AFC-A17FF11F4553}" type="presParOf" srcId="{CA8A4BBB-1B37-44B9-8655-90A5873D4C33}" destId="{3A531A7F-E34F-4F2E-B01C-EB79AEA3F1E3}" srcOrd="8" destOrd="0" presId="urn:microsoft.com/office/officeart/2005/8/layout/bProcess4"/>
    <dgm:cxn modelId="{236D12E8-18D0-4BFC-8D8E-863F53455702}" type="presParOf" srcId="{3A531A7F-E34F-4F2E-B01C-EB79AEA3F1E3}" destId="{86CF0002-AEC8-4BA4-A980-28A939B1273E}" srcOrd="0" destOrd="0" presId="urn:microsoft.com/office/officeart/2005/8/layout/bProcess4"/>
    <dgm:cxn modelId="{FDA09BD6-17CF-4DBC-B845-6A215DB4D903}" type="presParOf" srcId="{3A531A7F-E34F-4F2E-B01C-EB79AEA3F1E3}" destId="{C30AEC20-1ADA-414B-8D42-6AB98A585380}" srcOrd="1" destOrd="0" presId="urn:microsoft.com/office/officeart/2005/8/layout/bProcess4"/>
    <dgm:cxn modelId="{C60B2F9A-0247-4081-914A-AC3296E383B0}" type="presParOf" srcId="{CA8A4BBB-1B37-44B9-8655-90A5873D4C33}" destId="{205B937C-ED5F-4799-979A-70C28FE94B8E}" srcOrd="9" destOrd="0" presId="urn:microsoft.com/office/officeart/2005/8/layout/bProcess4"/>
    <dgm:cxn modelId="{99D6CC0C-403F-4B52-A880-AB8A032967D7}" type="presParOf" srcId="{CA8A4BBB-1B37-44B9-8655-90A5873D4C33}" destId="{DDB48A42-B06F-43E4-B86B-A355A849B57B}" srcOrd="10" destOrd="0" presId="urn:microsoft.com/office/officeart/2005/8/layout/bProcess4"/>
    <dgm:cxn modelId="{6658C606-A72B-4E85-B9B4-AD1FEAACBEEC}" type="presParOf" srcId="{DDB48A42-B06F-43E4-B86B-A355A849B57B}" destId="{0449BDF3-6539-4468-86F3-2517F8EE508C}" srcOrd="0" destOrd="0" presId="urn:microsoft.com/office/officeart/2005/8/layout/bProcess4"/>
    <dgm:cxn modelId="{04E5D64D-69BC-42FD-BAB0-EF039FD0DA84}" type="presParOf" srcId="{DDB48A42-B06F-43E4-B86B-A355A849B57B}" destId="{23A44898-F263-40F7-BE73-1AF5086F2358}" srcOrd="1" destOrd="0" presId="urn:microsoft.com/office/officeart/2005/8/layout/bProcess4"/>
    <dgm:cxn modelId="{D66045BD-3140-410D-A107-3D49A3A7FD2D}" type="presParOf" srcId="{CA8A4BBB-1B37-44B9-8655-90A5873D4C33}" destId="{6DC6061C-24EB-424A-966E-AE452BFC9F84}" srcOrd="11" destOrd="0" presId="urn:microsoft.com/office/officeart/2005/8/layout/bProcess4"/>
    <dgm:cxn modelId="{31B2412E-0812-46BF-AC73-4884FD5C09A1}" type="presParOf" srcId="{CA8A4BBB-1B37-44B9-8655-90A5873D4C33}" destId="{BA352635-51BF-4E57-95BD-41DF93396B31}" srcOrd="12" destOrd="0" presId="urn:microsoft.com/office/officeart/2005/8/layout/bProcess4"/>
    <dgm:cxn modelId="{0C5B9AD5-9B38-481F-B610-7AC00A56276E}" type="presParOf" srcId="{BA352635-51BF-4E57-95BD-41DF93396B31}" destId="{CE429AEF-ADA2-4233-8427-8AD96DDECC90}" srcOrd="0" destOrd="0" presId="urn:microsoft.com/office/officeart/2005/8/layout/bProcess4"/>
    <dgm:cxn modelId="{4CE40114-3F99-40FD-B3A2-2F5BB71DF11C}" type="presParOf" srcId="{BA352635-51BF-4E57-95BD-41DF93396B31}" destId="{D9E4517D-67D9-4AC4-9904-889204BFC31C}" srcOrd="1" destOrd="0" presId="urn:microsoft.com/office/officeart/2005/8/layout/bProcess4"/>
    <dgm:cxn modelId="{52554CFB-2AB7-400E-ACAE-2B895516B407}" type="presParOf" srcId="{CA8A4BBB-1B37-44B9-8655-90A5873D4C33}" destId="{C7AC971E-B987-40FB-8750-FBB228B29CBE}" srcOrd="13" destOrd="0" presId="urn:microsoft.com/office/officeart/2005/8/layout/bProcess4"/>
    <dgm:cxn modelId="{E6413D56-9BC9-471C-A8CD-8D58A48B043D}" type="presParOf" srcId="{CA8A4BBB-1B37-44B9-8655-90A5873D4C33}" destId="{BD78E074-4CC6-4336-8A65-25C1ED27ABF1}" srcOrd="14" destOrd="0" presId="urn:microsoft.com/office/officeart/2005/8/layout/bProcess4"/>
    <dgm:cxn modelId="{9F92D319-E165-45DC-AD1F-974339C86A9D}" type="presParOf" srcId="{BD78E074-4CC6-4336-8A65-25C1ED27ABF1}" destId="{D3C8B771-B016-4D11-BE7B-662D67C20DEB}" srcOrd="0" destOrd="0" presId="urn:microsoft.com/office/officeart/2005/8/layout/bProcess4"/>
    <dgm:cxn modelId="{A2CF22EA-1EEB-47E8-AE3C-98018308B7B7}" type="presParOf" srcId="{BD78E074-4CC6-4336-8A65-25C1ED27ABF1}" destId="{834179A8-21C2-445B-B0A1-75D8FE137489}" srcOrd="1" destOrd="0" presId="urn:microsoft.com/office/officeart/2005/8/layout/bProcess4"/>
    <dgm:cxn modelId="{DC74B1EB-0F89-43EA-AC3B-43C0A638D278}" type="presParOf" srcId="{CA8A4BBB-1B37-44B9-8655-90A5873D4C33}" destId="{6F479742-015B-4B26-B9FC-BB4B7199C47F}" srcOrd="15" destOrd="0" presId="urn:microsoft.com/office/officeart/2005/8/layout/bProcess4"/>
    <dgm:cxn modelId="{5F42B830-689F-47D2-90BA-DD9D61B441CB}" type="presParOf" srcId="{CA8A4BBB-1B37-44B9-8655-90A5873D4C33}" destId="{EBC93474-BA07-4DDB-BEE6-44EBD4386A1C}" srcOrd="16" destOrd="0" presId="urn:microsoft.com/office/officeart/2005/8/layout/bProcess4"/>
    <dgm:cxn modelId="{22FD52A0-E847-4179-A2C6-5FD516A18CA6}" type="presParOf" srcId="{EBC93474-BA07-4DDB-BEE6-44EBD4386A1C}" destId="{944E7EF3-9825-43B0-AEB9-0BD386E17A77}" srcOrd="0" destOrd="0" presId="urn:microsoft.com/office/officeart/2005/8/layout/bProcess4"/>
    <dgm:cxn modelId="{6FEA91EF-7BC7-4C80-87FD-B9457EF63765}" type="presParOf" srcId="{EBC93474-BA07-4DDB-BEE6-44EBD4386A1C}" destId="{18E49924-AE33-456F-975A-C5BACCD632AE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0102FC-1708-4EC7-9386-1F9481EA5EE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DF9AB9-BC3B-4BE4-AABD-E78776B71A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Arial Black" panose="020B0A04020102020204" pitchFamily="34" charset="0"/>
            </a:rPr>
            <a:t>Model Architecture</a:t>
          </a:r>
          <a:endParaRPr lang="en-US" dirty="0">
            <a:latin typeface="Arial Black" panose="020B0A04020102020204" pitchFamily="34" charset="0"/>
          </a:endParaRPr>
        </a:p>
      </dgm:t>
    </dgm:pt>
    <dgm:pt modelId="{1E9A5A0B-03E7-4C42-BA9E-19A926A21309}" type="parTrans" cxnId="{B693E2FE-7A4D-4887-A4AE-01C74CB60039}">
      <dgm:prSet/>
      <dgm:spPr/>
      <dgm:t>
        <a:bodyPr/>
        <a:lstStyle/>
        <a:p>
          <a:endParaRPr lang="en-US"/>
        </a:p>
      </dgm:t>
    </dgm:pt>
    <dgm:pt modelId="{8E8C154E-B00B-4216-976B-C2B4D6E0281F}" type="sibTrans" cxnId="{B693E2FE-7A4D-4887-A4AE-01C74CB60039}">
      <dgm:prSet/>
      <dgm:spPr/>
      <dgm:t>
        <a:bodyPr/>
        <a:lstStyle/>
        <a:p>
          <a:endParaRPr lang="en-US"/>
        </a:p>
      </dgm:t>
    </dgm:pt>
    <dgm:pt modelId="{94A897E7-5C3D-4B2F-BF19-D5DE6D4808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dirty="0">
              <a:solidFill>
                <a:schemeClr val="tx1"/>
              </a:solidFill>
              <a:latin typeface="Arial Nova Light" panose="020B0304020202020204" pitchFamily="34" charset="0"/>
            </a:rPr>
            <a:t>Designing the LSTM model architecture, including the number of layers, neurons, and activation functions.</a:t>
          </a:r>
        </a:p>
      </dgm:t>
    </dgm:pt>
    <dgm:pt modelId="{01EDF741-4C9B-4235-BAA3-7B0187B80764}" type="parTrans" cxnId="{5C7F521C-6F98-4144-8022-AE0FC28C65E0}">
      <dgm:prSet/>
      <dgm:spPr/>
      <dgm:t>
        <a:bodyPr/>
        <a:lstStyle/>
        <a:p>
          <a:endParaRPr lang="en-US"/>
        </a:p>
      </dgm:t>
    </dgm:pt>
    <dgm:pt modelId="{0EFD8C2D-36C1-46CA-AC19-718CD1D78B0B}" type="sibTrans" cxnId="{5C7F521C-6F98-4144-8022-AE0FC28C65E0}">
      <dgm:prSet/>
      <dgm:spPr/>
      <dgm:t>
        <a:bodyPr/>
        <a:lstStyle/>
        <a:p>
          <a:endParaRPr lang="en-US"/>
        </a:p>
      </dgm:t>
    </dgm:pt>
    <dgm:pt modelId="{386A943D-C26B-48B3-8582-C0356D37CE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Arial Black" panose="020B0A04020102020204" pitchFamily="34" charset="0"/>
            </a:rPr>
            <a:t>Training and Testing</a:t>
          </a:r>
          <a:endParaRPr lang="en-US" dirty="0">
            <a:latin typeface="Arial Black" panose="020B0A04020102020204" pitchFamily="34" charset="0"/>
          </a:endParaRPr>
        </a:p>
      </dgm:t>
    </dgm:pt>
    <dgm:pt modelId="{DA3D43F6-C463-4A1D-A387-DF83066F6AA8}" type="parTrans" cxnId="{0363987B-9C8E-4884-B9CE-C21B9EA15B56}">
      <dgm:prSet/>
      <dgm:spPr/>
      <dgm:t>
        <a:bodyPr/>
        <a:lstStyle/>
        <a:p>
          <a:endParaRPr lang="en-US"/>
        </a:p>
      </dgm:t>
    </dgm:pt>
    <dgm:pt modelId="{6CEB316C-E625-49B5-9EBF-B366CA556138}" type="sibTrans" cxnId="{0363987B-9C8E-4884-B9CE-C21B9EA15B56}">
      <dgm:prSet/>
      <dgm:spPr/>
      <dgm:t>
        <a:bodyPr/>
        <a:lstStyle/>
        <a:p>
          <a:endParaRPr lang="en-US"/>
        </a:p>
      </dgm:t>
    </dgm:pt>
    <dgm:pt modelId="{66200DDB-4FC0-490B-BFEE-2490D5E376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 Nova Light" panose="020B0304020202020204" pitchFamily="34" charset="0"/>
            </a:rPr>
            <a:t>Splitting the data into training and testing sets to evaluate the model's performance.</a:t>
          </a:r>
        </a:p>
      </dgm:t>
    </dgm:pt>
    <dgm:pt modelId="{F62D2F4E-E1A0-4F7B-B7D7-1522092F65E4}" type="parTrans" cxnId="{94384F0E-332C-4AF7-B04A-DFC4D931D3BF}">
      <dgm:prSet/>
      <dgm:spPr/>
      <dgm:t>
        <a:bodyPr/>
        <a:lstStyle/>
        <a:p>
          <a:endParaRPr lang="en-US"/>
        </a:p>
      </dgm:t>
    </dgm:pt>
    <dgm:pt modelId="{41CE3397-0C0E-4850-A7BA-2B641378D6DF}" type="sibTrans" cxnId="{94384F0E-332C-4AF7-B04A-DFC4D931D3BF}">
      <dgm:prSet/>
      <dgm:spPr/>
      <dgm:t>
        <a:bodyPr/>
        <a:lstStyle/>
        <a:p>
          <a:endParaRPr lang="en-US"/>
        </a:p>
      </dgm:t>
    </dgm:pt>
    <dgm:pt modelId="{D3FC9C12-E71B-469C-98EE-E0B0C1F796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Arial Black" panose="020B0A04020102020204" pitchFamily="34" charset="0"/>
            </a:rPr>
            <a:t>Model Optimization</a:t>
          </a:r>
          <a:endParaRPr lang="en-US" dirty="0">
            <a:latin typeface="Arial Black" panose="020B0A04020102020204" pitchFamily="34" charset="0"/>
          </a:endParaRPr>
        </a:p>
      </dgm:t>
    </dgm:pt>
    <dgm:pt modelId="{5975B61B-01FF-45AE-850B-FC7D70D9B169}" type="parTrans" cxnId="{E3B95F60-D8F7-467E-8AF1-FFCFEB3B292C}">
      <dgm:prSet/>
      <dgm:spPr/>
      <dgm:t>
        <a:bodyPr/>
        <a:lstStyle/>
        <a:p>
          <a:endParaRPr lang="en-US"/>
        </a:p>
      </dgm:t>
    </dgm:pt>
    <dgm:pt modelId="{66369EEC-DB75-43E0-8A41-CEF1DF0855AC}" type="sibTrans" cxnId="{E3B95F60-D8F7-467E-8AF1-FFCFEB3B292C}">
      <dgm:prSet/>
      <dgm:spPr/>
      <dgm:t>
        <a:bodyPr/>
        <a:lstStyle/>
        <a:p>
          <a:endParaRPr lang="en-US"/>
        </a:p>
      </dgm:t>
    </dgm:pt>
    <dgm:pt modelId="{5B4BEEF0-2B83-4383-9047-6376A5EAD1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 Nova Light" panose="020F0502020204030204" pitchFamily="34" charset="0"/>
            </a:rPr>
            <a:t>Fine-tuning the model's parameters to improve prediction accuracy.</a:t>
          </a:r>
        </a:p>
      </dgm:t>
    </dgm:pt>
    <dgm:pt modelId="{3F1AD5C7-CF01-4BC6-91EF-C88B02BD6BB7}" type="parTrans" cxnId="{BE345CFB-BFED-4AE6-990E-CE2903CC3C79}">
      <dgm:prSet/>
      <dgm:spPr/>
      <dgm:t>
        <a:bodyPr/>
        <a:lstStyle/>
        <a:p>
          <a:endParaRPr lang="en-US"/>
        </a:p>
      </dgm:t>
    </dgm:pt>
    <dgm:pt modelId="{F2A9AB6C-DFD3-4337-B8F7-C094DBDAAB48}" type="sibTrans" cxnId="{BE345CFB-BFED-4AE6-990E-CE2903CC3C79}">
      <dgm:prSet/>
      <dgm:spPr/>
      <dgm:t>
        <a:bodyPr/>
        <a:lstStyle/>
        <a:p>
          <a:endParaRPr lang="en-US"/>
        </a:p>
      </dgm:t>
    </dgm:pt>
    <dgm:pt modelId="{B0A8EFD0-DEB7-4290-B630-C2C65B9C10AA}" type="pres">
      <dgm:prSet presAssocID="{910102FC-1708-4EC7-9386-1F9481EA5EE1}" presName="root" presStyleCnt="0">
        <dgm:presLayoutVars>
          <dgm:dir/>
          <dgm:resizeHandles val="exact"/>
        </dgm:presLayoutVars>
      </dgm:prSet>
      <dgm:spPr/>
    </dgm:pt>
    <dgm:pt modelId="{BF280AEE-CA94-458D-B771-A6427D25D83A}" type="pres">
      <dgm:prSet presAssocID="{5FDF9AB9-BC3B-4BE4-AABD-E78776B71AFD}" presName="compNode" presStyleCnt="0"/>
      <dgm:spPr/>
    </dgm:pt>
    <dgm:pt modelId="{6DBFA3B3-9D4A-49A5-AB30-B5037377D86B}" type="pres">
      <dgm:prSet presAssocID="{5FDF9AB9-BC3B-4BE4-AABD-E78776B71AF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4FC2BFD-1E0A-4A7A-92E0-86F0450EBA42}" type="pres">
      <dgm:prSet presAssocID="{5FDF9AB9-BC3B-4BE4-AABD-E78776B71AFD}" presName="spaceRect" presStyleCnt="0"/>
      <dgm:spPr/>
    </dgm:pt>
    <dgm:pt modelId="{B73D753B-307A-41BD-89AF-DF0A41E24F2E}" type="pres">
      <dgm:prSet presAssocID="{5FDF9AB9-BC3B-4BE4-AABD-E78776B71AFD}" presName="textRect" presStyleLbl="revTx" presStyleIdx="0" presStyleCnt="6">
        <dgm:presLayoutVars>
          <dgm:chMax val="1"/>
          <dgm:chPref val="1"/>
        </dgm:presLayoutVars>
      </dgm:prSet>
      <dgm:spPr/>
    </dgm:pt>
    <dgm:pt modelId="{4D7EFD4F-3087-4FF5-9053-672BEAA7C9AD}" type="pres">
      <dgm:prSet presAssocID="{8E8C154E-B00B-4216-976B-C2B4D6E0281F}" presName="sibTrans" presStyleCnt="0"/>
      <dgm:spPr/>
    </dgm:pt>
    <dgm:pt modelId="{EA729B3B-65BB-4312-B5BE-688979B63596}" type="pres">
      <dgm:prSet presAssocID="{94A897E7-5C3D-4B2F-BF19-D5DE6D4808CE}" presName="compNode" presStyleCnt="0"/>
      <dgm:spPr/>
    </dgm:pt>
    <dgm:pt modelId="{42DC15B1-D5C3-48E8-BCB7-6BE33249E1B7}" type="pres">
      <dgm:prSet presAssocID="{94A897E7-5C3D-4B2F-BF19-D5DE6D4808C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6437491F-6077-4B64-BAB6-440CB2780E14}" type="pres">
      <dgm:prSet presAssocID="{94A897E7-5C3D-4B2F-BF19-D5DE6D4808CE}" presName="spaceRect" presStyleCnt="0"/>
      <dgm:spPr/>
    </dgm:pt>
    <dgm:pt modelId="{EB46D439-EB45-4921-B760-2C75963E8C1E}" type="pres">
      <dgm:prSet presAssocID="{94A897E7-5C3D-4B2F-BF19-D5DE6D4808CE}" presName="textRect" presStyleLbl="revTx" presStyleIdx="1" presStyleCnt="6">
        <dgm:presLayoutVars>
          <dgm:chMax val="1"/>
          <dgm:chPref val="1"/>
        </dgm:presLayoutVars>
      </dgm:prSet>
      <dgm:spPr/>
    </dgm:pt>
    <dgm:pt modelId="{D49F4A6B-6ED5-4567-8D5F-5E9D667AB5E6}" type="pres">
      <dgm:prSet presAssocID="{0EFD8C2D-36C1-46CA-AC19-718CD1D78B0B}" presName="sibTrans" presStyleCnt="0"/>
      <dgm:spPr/>
    </dgm:pt>
    <dgm:pt modelId="{AA4B74B9-F5A9-4C4A-B4AB-7B91E596CA20}" type="pres">
      <dgm:prSet presAssocID="{386A943D-C26B-48B3-8582-C0356D37CEEC}" presName="compNode" presStyleCnt="0"/>
      <dgm:spPr/>
    </dgm:pt>
    <dgm:pt modelId="{C3A7B92C-8E6D-426A-92A8-BA33A4256E98}" type="pres">
      <dgm:prSet presAssocID="{386A943D-C26B-48B3-8582-C0356D37CEE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EB6ED86-53B3-4097-B60F-DDD830647FAE}" type="pres">
      <dgm:prSet presAssocID="{386A943D-C26B-48B3-8582-C0356D37CEEC}" presName="spaceRect" presStyleCnt="0"/>
      <dgm:spPr/>
    </dgm:pt>
    <dgm:pt modelId="{0275D946-1532-4A0E-9FFF-726DBF4DBBE5}" type="pres">
      <dgm:prSet presAssocID="{386A943D-C26B-48B3-8582-C0356D37CEEC}" presName="textRect" presStyleLbl="revTx" presStyleIdx="2" presStyleCnt="6">
        <dgm:presLayoutVars>
          <dgm:chMax val="1"/>
          <dgm:chPref val="1"/>
        </dgm:presLayoutVars>
      </dgm:prSet>
      <dgm:spPr/>
    </dgm:pt>
    <dgm:pt modelId="{F5812FFB-0662-4809-A33C-7D69BDE91429}" type="pres">
      <dgm:prSet presAssocID="{6CEB316C-E625-49B5-9EBF-B366CA556138}" presName="sibTrans" presStyleCnt="0"/>
      <dgm:spPr/>
    </dgm:pt>
    <dgm:pt modelId="{4709AF4E-734E-4EB0-8FC9-8D8B3CA82E26}" type="pres">
      <dgm:prSet presAssocID="{66200DDB-4FC0-490B-BFEE-2490D5E37609}" presName="compNode" presStyleCnt="0"/>
      <dgm:spPr/>
    </dgm:pt>
    <dgm:pt modelId="{A4FF0A78-FEE6-4F15-800F-EC8BC05A3251}" type="pres">
      <dgm:prSet presAssocID="{66200DDB-4FC0-490B-BFEE-2490D5E3760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98597D6D-3E84-41C7-8ED7-A37EF92D1FC4}" type="pres">
      <dgm:prSet presAssocID="{66200DDB-4FC0-490B-BFEE-2490D5E37609}" presName="spaceRect" presStyleCnt="0"/>
      <dgm:spPr/>
    </dgm:pt>
    <dgm:pt modelId="{D5D5E530-BDA3-48D1-AE4D-A66D18288FB3}" type="pres">
      <dgm:prSet presAssocID="{66200DDB-4FC0-490B-BFEE-2490D5E37609}" presName="textRect" presStyleLbl="revTx" presStyleIdx="3" presStyleCnt="6">
        <dgm:presLayoutVars>
          <dgm:chMax val="1"/>
          <dgm:chPref val="1"/>
        </dgm:presLayoutVars>
      </dgm:prSet>
      <dgm:spPr/>
    </dgm:pt>
    <dgm:pt modelId="{21771CEE-B893-4AC0-9F1E-A3A18CC54A8F}" type="pres">
      <dgm:prSet presAssocID="{41CE3397-0C0E-4850-A7BA-2B641378D6DF}" presName="sibTrans" presStyleCnt="0"/>
      <dgm:spPr/>
    </dgm:pt>
    <dgm:pt modelId="{2AD30376-4FF6-4D8F-9C6D-A1EAFCAD283B}" type="pres">
      <dgm:prSet presAssocID="{D3FC9C12-E71B-469C-98EE-E0B0C1F7968A}" presName="compNode" presStyleCnt="0"/>
      <dgm:spPr/>
    </dgm:pt>
    <dgm:pt modelId="{62460309-7554-4E9D-873A-238272D91D73}" type="pres">
      <dgm:prSet presAssocID="{D3FC9C12-E71B-469C-98EE-E0B0C1F7968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D89D5D9-404D-4185-AAC8-850EC2F1176E}" type="pres">
      <dgm:prSet presAssocID="{D3FC9C12-E71B-469C-98EE-E0B0C1F7968A}" presName="spaceRect" presStyleCnt="0"/>
      <dgm:spPr/>
    </dgm:pt>
    <dgm:pt modelId="{FFD0A81E-41C3-49B1-9588-CF4EF8548693}" type="pres">
      <dgm:prSet presAssocID="{D3FC9C12-E71B-469C-98EE-E0B0C1F7968A}" presName="textRect" presStyleLbl="revTx" presStyleIdx="4" presStyleCnt="6">
        <dgm:presLayoutVars>
          <dgm:chMax val="1"/>
          <dgm:chPref val="1"/>
        </dgm:presLayoutVars>
      </dgm:prSet>
      <dgm:spPr/>
    </dgm:pt>
    <dgm:pt modelId="{F5617439-B798-4BA4-B082-32B5CDD23B39}" type="pres">
      <dgm:prSet presAssocID="{66369EEC-DB75-43E0-8A41-CEF1DF0855AC}" presName="sibTrans" presStyleCnt="0"/>
      <dgm:spPr/>
    </dgm:pt>
    <dgm:pt modelId="{243A6C98-FB9C-4C13-89C7-14F113490605}" type="pres">
      <dgm:prSet presAssocID="{5B4BEEF0-2B83-4383-9047-6376A5EAD1D3}" presName="compNode" presStyleCnt="0"/>
      <dgm:spPr/>
    </dgm:pt>
    <dgm:pt modelId="{6A093030-C0F1-4272-8834-185B9A5F741E}" type="pres">
      <dgm:prSet presAssocID="{5B4BEEF0-2B83-4383-9047-6376A5EAD1D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2915B6E1-B441-4AE5-BC5C-C110BD80D607}" type="pres">
      <dgm:prSet presAssocID="{5B4BEEF0-2B83-4383-9047-6376A5EAD1D3}" presName="spaceRect" presStyleCnt="0"/>
      <dgm:spPr/>
    </dgm:pt>
    <dgm:pt modelId="{4A278802-C161-4A75-91BB-2D8AAA5000C7}" type="pres">
      <dgm:prSet presAssocID="{5B4BEEF0-2B83-4383-9047-6376A5EAD1D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4384F0E-332C-4AF7-B04A-DFC4D931D3BF}" srcId="{910102FC-1708-4EC7-9386-1F9481EA5EE1}" destId="{66200DDB-4FC0-490B-BFEE-2490D5E37609}" srcOrd="3" destOrd="0" parTransId="{F62D2F4E-E1A0-4F7B-B7D7-1522092F65E4}" sibTransId="{41CE3397-0C0E-4850-A7BA-2B641378D6DF}"/>
    <dgm:cxn modelId="{C4ED6E16-A371-41FE-BBCE-AF2F446C4550}" type="presOf" srcId="{386A943D-C26B-48B3-8582-C0356D37CEEC}" destId="{0275D946-1532-4A0E-9FFF-726DBF4DBBE5}" srcOrd="0" destOrd="0" presId="urn:microsoft.com/office/officeart/2018/2/layout/IconLabelList"/>
    <dgm:cxn modelId="{5C7F521C-6F98-4144-8022-AE0FC28C65E0}" srcId="{910102FC-1708-4EC7-9386-1F9481EA5EE1}" destId="{94A897E7-5C3D-4B2F-BF19-D5DE6D4808CE}" srcOrd="1" destOrd="0" parTransId="{01EDF741-4C9B-4235-BAA3-7B0187B80764}" sibTransId="{0EFD8C2D-36C1-46CA-AC19-718CD1D78B0B}"/>
    <dgm:cxn modelId="{09233939-EC1E-47D9-B4E0-F09C829AA65F}" type="presOf" srcId="{D3FC9C12-E71B-469C-98EE-E0B0C1F7968A}" destId="{FFD0A81E-41C3-49B1-9588-CF4EF8548693}" srcOrd="0" destOrd="0" presId="urn:microsoft.com/office/officeart/2018/2/layout/IconLabelList"/>
    <dgm:cxn modelId="{E3B95F60-D8F7-467E-8AF1-FFCFEB3B292C}" srcId="{910102FC-1708-4EC7-9386-1F9481EA5EE1}" destId="{D3FC9C12-E71B-469C-98EE-E0B0C1F7968A}" srcOrd="4" destOrd="0" parTransId="{5975B61B-01FF-45AE-850B-FC7D70D9B169}" sibTransId="{66369EEC-DB75-43E0-8A41-CEF1DF0855AC}"/>
    <dgm:cxn modelId="{B01BD26C-A708-4374-ADBA-CDDDC8AEA969}" type="presOf" srcId="{910102FC-1708-4EC7-9386-1F9481EA5EE1}" destId="{B0A8EFD0-DEB7-4290-B630-C2C65B9C10AA}" srcOrd="0" destOrd="0" presId="urn:microsoft.com/office/officeart/2018/2/layout/IconLabelList"/>
    <dgm:cxn modelId="{7295B071-AE5C-48CB-9FFD-C947ABED9114}" type="presOf" srcId="{5FDF9AB9-BC3B-4BE4-AABD-E78776B71AFD}" destId="{B73D753B-307A-41BD-89AF-DF0A41E24F2E}" srcOrd="0" destOrd="0" presId="urn:microsoft.com/office/officeart/2018/2/layout/IconLabelList"/>
    <dgm:cxn modelId="{0363987B-9C8E-4884-B9CE-C21B9EA15B56}" srcId="{910102FC-1708-4EC7-9386-1F9481EA5EE1}" destId="{386A943D-C26B-48B3-8582-C0356D37CEEC}" srcOrd="2" destOrd="0" parTransId="{DA3D43F6-C463-4A1D-A387-DF83066F6AA8}" sibTransId="{6CEB316C-E625-49B5-9EBF-B366CA556138}"/>
    <dgm:cxn modelId="{5EE328D9-20F4-473F-8A99-8145CEEEEEF4}" type="presOf" srcId="{94A897E7-5C3D-4B2F-BF19-D5DE6D4808CE}" destId="{EB46D439-EB45-4921-B760-2C75963E8C1E}" srcOrd="0" destOrd="0" presId="urn:microsoft.com/office/officeart/2018/2/layout/IconLabelList"/>
    <dgm:cxn modelId="{6CF382E0-1639-46C8-8592-A3651A38E464}" type="presOf" srcId="{5B4BEEF0-2B83-4383-9047-6376A5EAD1D3}" destId="{4A278802-C161-4A75-91BB-2D8AAA5000C7}" srcOrd="0" destOrd="0" presId="urn:microsoft.com/office/officeart/2018/2/layout/IconLabelList"/>
    <dgm:cxn modelId="{2AED60F5-342C-4F68-8046-CD9A24E73855}" type="presOf" srcId="{66200DDB-4FC0-490B-BFEE-2490D5E37609}" destId="{D5D5E530-BDA3-48D1-AE4D-A66D18288FB3}" srcOrd="0" destOrd="0" presId="urn:microsoft.com/office/officeart/2018/2/layout/IconLabelList"/>
    <dgm:cxn modelId="{BE345CFB-BFED-4AE6-990E-CE2903CC3C79}" srcId="{910102FC-1708-4EC7-9386-1F9481EA5EE1}" destId="{5B4BEEF0-2B83-4383-9047-6376A5EAD1D3}" srcOrd="5" destOrd="0" parTransId="{3F1AD5C7-CF01-4BC6-91EF-C88B02BD6BB7}" sibTransId="{F2A9AB6C-DFD3-4337-B8F7-C094DBDAAB48}"/>
    <dgm:cxn modelId="{B693E2FE-7A4D-4887-A4AE-01C74CB60039}" srcId="{910102FC-1708-4EC7-9386-1F9481EA5EE1}" destId="{5FDF9AB9-BC3B-4BE4-AABD-E78776B71AFD}" srcOrd="0" destOrd="0" parTransId="{1E9A5A0B-03E7-4C42-BA9E-19A926A21309}" sibTransId="{8E8C154E-B00B-4216-976B-C2B4D6E0281F}"/>
    <dgm:cxn modelId="{E21E59EF-BE39-4B34-82AE-B79C7EF0258D}" type="presParOf" srcId="{B0A8EFD0-DEB7-4290-B630-C2C65B9C10AA}" destId="{BF280AEE-CA94-458D-B771-A6427D25D83A}" srcOrd="0" destOrd="0" presId="urn:microsoft.com/office/officeart/2018/2/layout/IconLabelList"/>
    <dgm:cxn modelId="{03731E73-BB2B-4731-A717-457612AFF39C}" type="presParOf" srcId="{BF280AEE-CA94-458D-B771-A6427D25D83A}" destId="{6DBFA3B3-9D4A-49A5-AB30-B5037377D86B}" srcOrd="0" destOrd="0" presId="urn:microsoft.com/office/officeart/2018/2/layout/IconLabelList"/>
    <dgm:cxn modelId="{B41AEBAE-5F07-4D8B-B3DE-5D70D362D345}" type="presParOf" srcId="{BF280AEE-CA94-458D-B771-A6427D25D83A}" destId="{A4FC2BFD-1E0A-4A7A-92E0-86F0450EBA42}" srcOrd="1" destOrd="0" presId="urn:microsoft.com/office/officeart/2018/2/layout/IconLabelList"/>
    <dgm:cxn modelId="{3D7A369B-42EF-407D-A31D-B8024A257944}" type="presParOf" srcId="{BF280AEE-CA94-458D-B771-A6427D25D83A}" destId="{B73D753B-307A-41BD-89AF-DF0A41E24F2E}" srcOrd="2" destOrd="0" presId="urn:microsoft.com/office/officeart/2018/2/layout/IconLabelList"/>
    <dgm:cxn modelId="{D00BDBEC-D73C-400D-A555-E3C892EE360A}" type="presParOf" srcId="{B0A8EFD0-DEB7-4290-B630-C2C65B9C10AA}" destId="{4D7EFD4F-3087-4FF5-9053-672BEAA7C9AD}" srcOrd="1" destOrd="0" presId="urn:microsoft.com/office/officeart/2018/2/layout/IconLabelList"/>
    <dgm:cxn modelId="{967737C5-6546-4E83-A66B-2A0E4A26600A}" type="presParOf" srcId="{B0A8EFD0-DEB7-4290-B630-C2C65B9C10AA}" destId="{EA729B3B-65BB-4312-B5BE-688979B63596}" srcOrd="2" destOrd="0" presId="urn:microsoft.com/office/officeart/2018/2/layout/IconLabelList"/>
    <dgm:cxn modelId="{D9B6EFB7-907A-4D0C-A1E0-61E5B2A3D7FB}" type="presParOf" srcId="{EA729B3B-65BB-4312-B5BE-688979B63596}" destId="{42DC15B1-D5C3-48E8-BCB7-6BE33249E1B7}" srcOrd="0" destOrd="0" presId="urn:microsoft.com/office/officeart/2018/2/layout/IconLabelList"/>
    <dgm:cxn modelId="{48C00A5C-8293-4B84-A932-00194AA45725}" type="presParOf" srcId="{EA729B3B-65BB-4312-B5BE-688979B63596}" destId="{6437491F-6077-4B64-BAB6-440CB2780E14}" srcOrd="1" destOrd="0" presId="urn:microsoft.com/office/officeart/2018/2/layout/IconLabelList"/>
    <dgm:cxn modelId="{F16318BD-2647-4043-B6DA-380AF0910738}" type="presParOf" srcId="{EA729B3B-65BB-4312-B5BE-688979B63596}" destId="{EB46D439-EB45-4921-B760-2C75963E8C1E}" srcOrd="2" destOrd="0" presId="urn:microsoft.com/office/officeart/2018/2/layout/IconLabelList"/>
    <dgm:cxn modelId="{9E4C367C-8350-4D44-BF71-C8E1E58434DF}" type="presParOf" srcId="{B0A8EFD0-DEB7-4290-B630-C2C65B9C10AA}" destId="{D49F4A6B-6ED5-4567-8D5F-5E9D667AB5E6}" srcOrd="3" destOrd="0" presId="urn:microsoft.com/office/officeart/2018/2/layout/IconLabelList"/>
    <dgm:cxn modelId="{4DF650E1-4A97-4925-A273-2EF8849771CA}" type="presParOf" srcId="{B0A8EFD0-DEB7-4290-B630-C2C65B9C10AA}" destId="{AA4B74B9-F5A9-4C4A-B4AB-7B91E596CA20}" srcOrd="4" destOrd="0" presId="urn:microsoft.com/office/officeart/2018/2/layout/IconLabelList"/>
    <dgm:cxn modelId="{D50CCDBC-A46A-45DD-874C-2D7301A442E7}" type="presParOf" srcId="{AA4B74B9-F5A9-4C4A-B4AB-7B91E596CA20}" destId="{C3A7B92C-8E6D-426A-92A8-BA33A4256E98}" srcOrd="0" destOrd="0" presId="urn:microsoft.com/office/officeart/2018/2/layout/IconLabelList"/>
    <dgm:cxn modelId="{3625636A-968B-454F-AC82-95909BE3E470}" type="presParOf" srcId="{AA4B74B9-F5A9-4C4A-B4AB-7B91E596CA20}" destId="{5EB6ED86-53B3-4097-B60F-DDD830647FAE}" srcOrd="1" destOrd="0" presId="urn:microsoft.com/office/officeart/2018/2/layout/IconLabelList"/>
    <dgm:cxn modelId="{BA79AA46-780F-4B28-9A05-5CCBEFB756D0}" type="presParOf" srcId="{AA4B74B9-F5A9-4C4A-B4AB-7B91E596CA20}" destId="{0275D946-1532-4A0E-9FFF-726DBF4DBBE5}" srcOrd="2" destOrd="0" presId="urn:microsoft.com/office/officeart/2018/2/layout/IconLabelList"/>
    <dgm:cxn modelId="{E81CBD92-3A60-4063-A8C9-1CEDBC43065D}" type="presParOf" srcId="{B0A8EFD0-DEB7-4290-B630-C2C65B9C10AA}" destId="{F5812FFB-0662-4809-A33C-7D69BDE91429}" srcOrd="5" destOrd="0" presId="urn:microsoft.com/office/officeart/2018/2/layout/IconLabelList"/>
    <dgm:cxn modelId="{029D9CBB-9771-4615-8512-908B1957E742}" type="presParOf" srcId="{B0A8EFD0-DEB7-4290-B630-C2C65B9C10AA}" destId="{4709AF4E-734E-4EB0-8FC9-8D8B3CA82E26}" srcOrd="6" destOrd="0" presId="urn:microsoft.com/office/officeart/2018/2/layout/IconLabelList"/>
    <dgm:cxn modelId="{CD2E67B2-FF9B-4446-86F4-E98932402F81}" type="presParOf" srcId="{4709AF4E-734E-4EB0-8FC9-8D8B3CA82E26}" destId="{A4FF0A78-FEE6-4F15-800F-EC8BC05A3251}" srcOrd="0" destOrd="0" presId="urn:microsoft.com/office/officeart/2018/2/layout/IconLabelList"/>
    <dgm:cxn modelId="{654A2125-7AF6-4126-8804-6F5EB90C1FE9}" type="presParOf" srcId="{4709AF4E-734E-4EB0-8FC9-8D8B3CA82E26}" destId="{98597D6D-3E84-41C7-8ED7-A37EF92D1FC4}" srcOrd="1" destOrd="0" presId="urn:microsoft.com/office/officeart/2018/2/layout/IconLabelList"/>
    <dgm:cxn modelId="{F17A68A9-48B9-49D1-8FE9-BB23B93EACE1}" type="presParOf" srcId="{4709AF4E-734E-4EB0-8FC9-8D8B3CA82E26}" destId="{D5D5E530-BDA3-48D1-AE4D-A66D18288FB3}" srcOrd="2" destOrd="0" presId="urn:microsoft.com/office/officeart/2018/2/layout/IconLabelList"/>
    <dgm:cxn modelId="{4A4DA798-CBE1-4FFC-82A0-1E7522652A26}" type="presParOf" srcId="{B0A8EFD0-DEB7-4290-B630-C2C65B9C10AA}" destId="{21771CEE-B893-4AC0-9F1E-A3A18CC54A8F}" srcOrd="7" destOrd="0" presId="urn:microsoft.com/office/officeart/2018/2/layout/IconLabelList"/>
    <dgm:cxn modelId="{13056DC4-692A-47D8-A7C0-C6FA0D6C477C}" type="presParOf" srcId="{B0A8EFD0-DEB7-4290-B630-C2C65B9C10AA}" destId="{2AD30376-4FF6-4D8F-9C6D-A1EAFCAD283B}" srcOrd="8" destOrd="0" presId="urn:microsoft.com/office/officeart/2018/2/layout/IconLabelList"/>
    <dgm:cxn modelId="{B3C5069B-34BC-403C-B232-6A9DB86205B5}" type="presParOf" srcId="{2AD30376-4FF6-4D8F-9C6D-A1EAFCAD283B}" destId="{62460309-7554-4E9D-873A-238272D91D73}" srcOrd="0" destOrd="0" presId="urn:microsoft.com/office/officeart/2018/2/layout/IconLabelList"/>
    <dgm:cxn modelId="{4FEC3937-853F-40DA-978E-95689655B10A}" type="presParOf" srcId="{2AD30376-4FF6-4D8F-9C6D-A1EAFCAD283B}" destId="{0D89D5D9-404D-4185-AAC8-850EC2F1176E}" srcOrd="1" destOrd="0" presId="urn:microsoft.com/office/officeart/2018/2/layout/IconLabelList"/>
    <dgm:cxn modelId="{3B7A1977-88AC-4735-AD44-66AD8AA54504}" type="presParOf" srcId="{2AD30376-4FF6-4D8F-9C6D-A1EAFCAD283B}" destId="{FFD0A81E-41C3-49B1-9588-CF4EF8548693}" srcOrd="2" destOrd="0" presId="urn:microsoft.com/office/officeart/2018/2/layout/IconLabelList"/>
    <dgm:cxn modelId="{E8B1DA32-EEE2-4892-AC2E-F1E4504CFB50}" type="presParOf" srcId="{B0A8EFD0-DEB7-4290-B630-C2C65B9C10AA}" destId="{F5617439-B798-4BA4-B082-32B5CDD23B39}" srcOrd="9" destOrd="0" presId="urn:microsoft.com/office/officeart/2018/2/layout/IconLabelList"/>
    <dgm:cxn modelId="{81D9C3C5-44E4-465C-A495-738F8FAE0F28}" type="presParOf" srcId="{B0A8EFD0-DEB7-4290-B630-C2C65B9C10AA}" destId="{243A6C98-FB9C-4C13-89C7-14F113490605}" srcOrd="10" destOrd="0" presId="urn:microsoft.com/office/officeart/2018/2/layout/IconLabelList"/>
    <dgm:cxn modelId="{BCFFBB2F-6220-4464-AE9B-22E6FD06EE0A}" type="presParOf" srcId="{243A6C98-FB9C-4C13-89C7-14F113490605}" destId="{6A093030-C0F1-4272-8834-185B9A5F741E}" srcOrd="0" destOrd="0" presId="urn:microsoft.com/office/officeart/2018/2/layout/IconLabelList"/>
    <dgm:cxn modelId="{D64C9038-7838-497B-8E71-B86FFE7825E5}" type="presParOf" srcId="{243A6C98-FB9C-4C13-89C7-14F113490605}" destId="{2915B6E1-B441-4AE5-BC5C-C110BD80D607}" srcOrd="1" destOrd="0" presId="urn:microsoft.com/office/officeart/2018/2/layout/IconLabelList"/>
    <dgm:cxn modelId="{4B11E576-6B76-4069-A40F-92205D23764E}" type="presParOf" srcId="{243A6C98-FB9C-4C13-89C7-14F113490605}" destId="{4A278802-C161-4A75-91BB-2D8AAA5000C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404ECD6-BC24-40A3-9FB6-A60313495E5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E4042A3-7760-4CA4-97A6-3AC129D6857E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0E6B4E3A-D315-4100-9346-FCC6360255EC}" type="parTrans" cxnId="{18FA584A-8425-4A6B-A793-ADE11629E23F}">
      <dgm:prSet/>
      <dgm:spPr/>
      <dgm:t>
        <a:bodyPr/>
        <a:lstStyle/>
        <a:p>
          <a:endParaRPr lang="en-US"/>
        </a:p>
      </dgm:t>
    </dgm:pt>
    <dgm:pt modelId="{326D3E62-EA20-4D75-B380-CBDF1FF48F6F}" type="sibTrans" cxnId="{18FA584A-8425-4A6B-A793-ADE11629E23F}">
      <dgm:prSet/>
      <dgm:spPr/>
      <dgm:t>
        <a:bodyPr/>
        <a:lstStyle/>
        <a:p>
          <a:endParaRPr lang="en-US"/>
        </a:p>
      </dgm:t>
    </dgm:pt>
    <dgm:pt modelId="{AAAEC6E1-853D-47A7-86F6-7DABFAD3FF24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Training Process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7735F2A4-7433-4ED0-A978-18D162B9A946}" type="parTrans" cxnId="{A180E8BD-CF06-48F5-946D-77B5937666F8}">
      <dgm:prSet/>
      <dgm:spPr/>
      <dgm:t>
        <a:bodyPr/>
        <a:lstStyle/>
        <a:p>
          <a:endParaRPr lang="en-US"/>
        </a:p>
      </dgm:t>
    </dgm:pt>
    <dgm:pt modelId="{8AA3FC10-E486-4FDE-8ADE-5CA9360E2D28}" type="sibTrans" cxnId="{A180E8BD-CF06-48F5-946D-77B5937666F8}">
      <dgm:prSet/>
      <dgm:spPr/>
      <dgm:t>
        <a:bodyPr/>
        <a:lstStyle/>
        <a:p>
          <a:endParaRPr lang="en-US"/>
        </a:p>
      </dgm:t>
    </dgm:pt>
    <dgm:pt modelId="{84D0EADA-CBD0-444E-8979-97570698096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Feeding the preprocessed data into the LSTM model to learn patterns and relationships.</a:t>
          </a:r>
        </a:p>
      </dgm:t>
    </dgm:pt>
    <dgm:pt modelId="{D8421FBD-9781-4DAD-AF48-706DACA55D00}" type="parTrans" cxnId="{2F9652DD-4A86-4A57-AF18-3C260DD0CE74}">
      <dgm:prSet/>
      <dgm:spPr/>
      <dgm:t>
        <a:bodyPr/>
        <a:lstStyle/>
        <a:p>
          <a:endParaRPr lang="en-US"/>
        </a:p>
      </dgm:t>
    </dgm:pt>
    <dgm:pt modelId="{9B62F10F-32CA-4D2F-B2AF-FEFB58403209}" type="sibTrans" cxnId="{2F9652DD-4A86-4A57-AF18-3C260DD0CE74}">
      <dgm:prSet/>
      <dgm:spPr/>
      <dgm:t>
        <a:bodyPr/>
        <a:lstStyle/>
        <a:p>
          <a:endParaRPr lang="en-US"/>
        </a:p>
      </dgm:t>
    </dgm:pt>
    <dgm:pt modelId="{232B3AD0-E23F-4E6D-AD8D-C9A152EB143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96081CF6-7DDE-4D6B-937C-E338B7550BEC}" type="parTrans" cxnId="{659ECAD1-F322-4C2C-96A1-68F42F6771C8}">
      <dgm:prSet/>
      <dgm:spPr/>
      <dgm:t>
        <a:bodyPr/>
        <a:lstStyle/>
        <a:p>
          <a:endParaRPr lang="en-US"/>
        </a:p>
      </dgm:t>
    </dgm:pt>
    <dgm:pt modelId="{F1856B3B-FD54-4B37-9E09-34C4A0E8AF8D}" type="sibTrans" cxnId="{659ECAD1-F322-4C2C-96A1-68F42F6771C8}">
      <dgm:prSet/>
      <dgm:spPr/>
      <dgm:t>
        <a:bodyPr/>
        <a:lstStyle/>
        <a:p>
          <a:endParaRPr lang="en-US"/>
        </a:p>
      </dgm:t>
    </dgm:pt>
    <dgm:pt modelId="{8428127D-1E41-44E2-AEBD-E50B080F5AFE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Backpropagation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ABD71684-C21C-4A09-9D16-FAA107293CD8}" type="parTrans" cxnId="{163470EC-ABFB-4E5D-B881-F4D34B3684FD}">
      <dgm:prSet/>
      <dgm:spPr/>
      <dgm:t>
        <a:bodyPr/>
        <a:lstStyle/>
        <a:p>
          <a:endParaRPr lang="en-US"/>
        </a:p>
      </dgm:t>
    </dgm:pt>
    <dgm:pt modelId="{79C8C13B-2020-4025-91FB-0AB988E306CB}" type="sibTrans" cxnId="{163470EC-ABFB-4E5D-B881-F4D34B3684FD}">
      <dgm:prSet/>
      <dgm:spPr/>
      <dgm:t>
        <a:bodyPr/>
        <a:lstStyle/>
        <a:p>
          <a:endParaRPr lang="en-US"/>
        </a:p>
      </dgm:t>
    </dgm:pt>
    <dgm:pt modelId="{3D98DA0D-27AF-45DE-A74B-8C00E0BEB95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Adjusting the model's weights and biases through backpropagation to minimize prediction errors.</a:t>
          </a:r>
        </a:p>
      </dgm:t>
    </dgm:pt>
    <dgm:pt modelId="{421F6F94-140C-4810-9D81-B4A55E8F79CD}" type="parTrans" cxnId="{107ABA5E-F798-4D6E-9563-F30DD17D139C}">
      <dgm:prSet/>
      <dgm:spPr/>
      <dgm:t>
        <a:bodyPr/>
        <a:lstStyle/>
        <a:p>
          <a:endParaRPr lang="en-US"/>
        </a:p>
      </dgm:t>
    </dgm:pt>
    <dgm:pt modelId="{E6B47216-F1F4-4CEF-9E1D-55AEBDADDC8A}" type="sibTrans" cxnId="{107ABA5E-F798-4D6E-9563-F30DD17D139C}">
      <dgm:prSet/>
      <dgm:spPr/>
      <dgm:t>
        <a:bodyPr/>
        <a:lstStyle/>
        <a:p>
          <a:endParaRPr lang="en-US"/>
        </a:p>
      </dgm:t>
    </dgm:pt>
    <dgm:pt modelId="{FBB28B02-CB22-466E-A6C5-1F954BB23C08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8FAB9D54-5430-40E6-B859-43510CE50035}" type="parTrans" cxnId="{6D60F795-28CD-4B84-B967-8405B2325F97}">
      <dgm:prSet/>
      <dgm:spPr/>
      <dgm:t>
        <a:bodyPr/>
        <a:lstStyle/>
        <a:p>
          <a:endParaRPr lang="en-US"/>
        </a:p>
      </dgm:t>
    </dgm:pt>
    <dgm:pt modelId="{801F20AC-ECE4-43E6-92C6-1DCC9CEC7189}" type="sibTrans" cxnId="{6D60F795-28CD-4B84-B967-8405B2325F97}">
      <dgm:prSet/>
      <dgm:spPr/>
      <dgm:t>
        <a:bodyPr/>
        <a:lstStyle/>
        <a:p>
          <a:endParaRPr lang="en-US"/>
        </a:p>
      </dgm:t>
    </dgm:pt>
    <dgm:pt modelId="{044198A8-A6F0-4265-8877-E720C504EC04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Regularization Techniques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788BDD07-303B-414C-A2DE-F4C48305A63B}" type="parTrans" cxnId="{6622F1D3-ECA5-4C8B-A275-3A3DCD73EF7C}">
      <dgm:prSet/>
      <dgm:spPr/>
      <dgm:t>
        <a:bodyPr/>
        <a:lstStyle/>
        <a:p>
          <a:endParaRPr lang="en-US"/>
        </a:p>
      </dgm:t>
    </dgm:pt>
    <dgm:pt modelId="{E454EE70-343A-49A4-AF06-07F39FAC1A35}" type="sibTrans" cxnId="{6622F1D3-ECA5-4C8B-A275-3A3DCD73EF7C}">
      <dgm:prSet/>
      <dgm:spPr/>
      <dgm:t>
        <a:bodyPr/>
        <a:lstStyle/>
        <a:p>
          <a:endParaRPr lang="en-US"/>
        </a:p>
      </dgm:t>
    </dgm:pt>
    <dgm:pt modelId="{EA74E93A-0E03-46C1-B317-73CE8CA74A3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Implementing techniques such as dropout or L1/L2 regularization to prevent overfitting.</a:t>
          </a:r>
        </a:p>
      </dgm:t>
    </dgm:pt>
    <dgm:pt modelId="{5CB51528-7131-432B-8784-34F1B9385B95}" type="parTrans" cxnId="{2E67BE2B-E2C8-476A-A195-8C77D3F3987A}">
      <dgm:prSet/>
      <dgm:spPr/>
      <dgm:t>
        <a:bodyPr/>
        <a:lstStyle/>
        <a:p>
          <a:endParaRPr lang="en-US"/>
        </a:p>
      </dgm:t>
    </dgm:pt>
    <dgm:pt modelId="{E4A7F68A-F019-4732-8DF8-65AAA63A1B70}" type="sibTrans" cxnId="{2E67BE2B-E2C8-476A-A195-8C77D3F3987A}">
      <dgm:prSet/>
      <dgm:spPr/>
      <dgm:t>
        <a:bodyPr/>
        <a:lstStyle/>
        <a:p>
          <a:endParaRPr lang="en-US"/>
        </a:p>
      </dgm:t>
    </dgm:pt>
    <dgm:pt modelId="{43AB8660-0060-4356-A074-441CDD7488E9}" type="pres">
      <dgm:prSet presAssocID="{F404ECD6-BC24-40A3-9FB6-A60313495E50}" presName="Name0" presStyleCnt="0">
        <dgm:presLayoutVars>
          <dgm:dir/>
          <dgm:resizeHandles val="exact"/>
        </dgm:presLayoutVars>
      </dgm:prSet>
      <dgm:spPr/>
    </dgm:pt>
    <dgm:pt modelId="{67BC0E47-9733-478B-A75A-90AD0A89A31D}" type="pres">
      <dgm:prSet presAssocID="{BE4042A3-7760-4CA4-97A6-3AC129D6857E}" presName="node" presStyleLbl="node1" presStyleIdx="0" presStyleCnt="9">
        <dgm:presLayoutVars>
          <dgm:bulletEnabled val="1"/>
        </dgm:presLayoutVars>
      </dgm:prSet>
      <dgm:spPr/>
    </dgm:pt>
    <dgm:pt modelId="{7DF205D7-2AE4-4012-A9A9-77A09F8DE011}" type="pres">
      <dgm:prSet presAssocID="{326D3E62-EA20-4D75-B380-CBDF1FF48F6F}" presName="sibTrans" presStyleLbl="sibTrans1D1" presStyleIdx="0" presStyleCnt="8"/>
      <dgm:spPr/>
    </dgm:pt>
    <dgm:pt modelId="{B3AD5B07-4D70-4CA5-AF7B-139D77C13CBF}" type="pres">
      <dgm:prSet presAssocID="{326D3E62-EA20-4D75-B380-CBDF1FF48F6F}" presName="connectorText" presStyleLbl="sibTrans1D1" presStyleIdx="0" presStyleCnt="8"/>
      <dgm:spPr/>
    </dgm:pt>
    <dgm:pt modelId="{7D74BBAB-76F5-4C51-816F-18E884F9658F}" type="pres">
      <dgm:prSet presAssocID="{AAAEC6E1-853D-47A7-86F6-7DABFAD3FF24}" presName="node" presStyleLbl="node1" presStyleIdx="1" presStyleCnt="9">
        <dgm:presLayoutVars>
          <dgm:bulletEnabled val="1"/>
        </dgm:presLayoutVars>
      </dgm:prSet>
      <dgm:spPr/>
    </dgm:pt>
    <dgm:pt modelId="{D0FC17CF-DEC0-4B74-B455-549702673210}" type="pres">
      <dgm:prSet presAssocID="{8AA3FC10-E486-4FDE-8ADE-5CA9360E2D28}" presName="sibTrans" presStyleLbl="sibTrans1D1" presStyleIdx="1" presStyleCnt="8"/>
      <dgm:spPr/>
    </dgm:pt>
    <dgm:pt modelId="{CEB8BD93-CF8A-4927-A097-00B90335EB3A}" type="pres">
      <dgm:prSet presAssocID="{8AA3FC10-E486-4FDE-8ADE-5CA9360E2D28}" presName="connectorText" presStyleLbl="sibTrans1D1" presStyleIdx="1" presStyleCnt="8"/>
      <dgm:spPr/>
    </dgm:pt>
    <dgm:pt modelId="{2CD535AE-4048-4F10-83B2-7194F7CC8D8D}" type="pres">
      <dgm:prSet presAssocID="{84D0EADA-CBD0-444E-8979-975706980964}" presName="node" presStyleLbl="node1" presStyleIdx="2" presStyleCnt="9">
        <dgm:presLayoutVars>
          <dgm:bulletEnabled val="1"/>
        </dgm:presLayoutVars>
      </dgm:prSet>
      <dgm:spPr/>
    </dgm:pt>
    <dgm:pt modelId="{976F5A65-FCF0-4E72-A3B1-C0DDE49988DD}" type="pres">
      <dgm:prSet presAssocID="{9B62F10F-32CA-4D2F-B2AF-FEFB58403209}" presName="sibTrans" presStyleLbl="sibTrans1D1" presStyleIdx="2" presStyleCnt="8"/>
      <dgm:spPr/>
    </dgm:pt>
    <dgm:pt modelId="{4A93998A-05C2-4CC6-96FD-5CF72F937936}" type="pres">
      <dgm:prSet presAssocID="{9B62F10F-32CA-4D2F-B2AF-FEFB58403209}" presName="connectorText" presStyleLbl="sibTrans1D1" presStyleIdx="2" presStyleCnt="8"/>
      <dgm:spPr/>
    </dgm:pt>
    <dgm:pt modelId="{30EC1088-EC6B-45AC-BD5B-13E4D93847CD}" type="pres">
      <dgm:prSet presAssocID="{232B3AD0-E23F-4E6D-AD8D-C9A152EB1433}" presName="node" presStyleLbl="node1" presStyleIdx="3" presStyleCnt="9">
        <dgm:presLayoutVars>
          <dgm:bulletEnabled val="1"/>
        </dgm:presLayoutVars>
      </dgm:prSet>
      <dgm:spPr/>
    </dgm:pt>
    <dgm:pt modelId="{5E61FC36-9DCA-4A34-BC03-63C0E15DA529}" type="pres">
      <dgm:prSet presAssocID="{F1856B3B-FD54-4B37-9E09-34C4A0E8AF8D}" presName="sibTrans" presStyleLbl="sibTrans1D1" presStyleIdx="3" presStyleCnt="8"/>
      <dgm:spPr/>
    </dgm:pt>
    <dgm:pt modelId="{E773AB59-4A32-4565-85C4-229252AAD34E}" type="pres">
      <dgm:prSet presAssocID="{F1856B3B-FD54-4B37-9E09-34C4A0E8AF8D}" presName="connectorText" presStyleLbl="sibTrans1D1" presStyleIdx="3" presStyleCnt="8"/>
      <dgm:spPr/>
    </dgm:pt>
    <dgm:pt modelId="{E080DA66-EB93-4E75-B534-431307EEA710}" type="pres">
      <dgm:prSet presAssocID="{8428127D-1E41-44E2-AEBD-E50B080F5AFE}" presName="node" presStyleLbl="node1" presStyleIdx="4" presStyleCnt="9">
        <dgm:presLayoutVars>
          <dgm:bulletEnabled val="1"/>
        </dgm:presLayoutVars>
      </dgm:prSet>
      <dgm:spPr/>
    </dgm:pt>
    <dgm:pt modelId="{4D093FD0-D781-45DA-A9BB-0CF0BC4A8A0A}" type="pres">
      <dgm:prSet presAssocID="{79C8C13B-2020-4025-91FB-0AB988E306CB}" presName="sibTrans" presStyleLbl="sibTrans1D1" presStyleIdx="4" presStyleCnt="8"/>
      <dgm:spPr/>
    </dgm:pt>
    <dgm:pt modelId="{32734806-A506-4A59-A849-427817DA4708}" type="pres">
      <dgm:prSet presAssocID="{79C8C13B-2020-4025-91FB-0AB988E306CB}" presName="connectorText" presStyleLbl="sibTrans1D1" presStyleIdx="4" presStyleCnt="8"/>
      <dgm:spPr/>
    </dgm:pt>
    <dgm:pt modelId="{5E6F20FA-88B3-40F2-B1D6-B7FBDA453330}" type="pres">
      <dgm:prSet presAssocID="{3D98DA0D-27AF-45DE-A74B-8C00E0BEB95E}" presName="node" presStyleLbl="node1" presStyleIdx="5" presStyleCnt="9">
        <dgm:presLayoutVars>
          <dgm:bulletEnabled val="1"/>
        </dgm:presLayoutVars>
      </dgm:prSet>
      <dgm:spPr/>
    </dgm:pt>
    <dgm:pt modelId="{F883D8FF-ED4D-4F38-84E6-0B0460CBC27F}" type="pres">
      <dgm:prSet presAssocID="{E6B47216-F1F4-4CEF-9E1D-55AEBDADDC8A}" presName="sibTrans" presStyleLbl="sibTrans1D1" presStyleIdx="5" presStyleCnt="8"/>
      <dgm:spPr/>
    </dgm:pt>
    <dgm:pt modelId="{073C06E5-9C8E-4D60-B0DA-0B361C4F00FC}" type="pres">
      <dgm:prSet presAssocID="{E6B47216-F1F4-4CEF-9E1D-55AEBDADDC8A}" presName="connectorText" presStyleLbl="sibTrans1D1" presStyleIdx="5" presStyleCnt="8"/>
      <dgm:spPr/>
    </dgm:pt>
    <dgm:pt modelId="{CDA25696-9E10-4C55-B343-4E6DE369A088}" type="pres">
      <dgm:prSet presAssocID="{FBB28B02-CB22-466E-A6C5-1F954BB23C08}" presName="node" presStyleLbl="node1" presStyleIdx="6" presStyleCnt="9">
        <dgm:presLayoutVars>
          <dgm:bulletEnabled val="1"/>
        </dgm:presLayoutVars>
      </dgm:prSet>
      <dgm:spPr/>
    </dgm:pt>
    <dgm:pt modelId="{99E9DA48-A72E-4450-9158-E75155FA8BCC}" type="pres">
      <dgm:prSet presAssocID="{801F20AC-ECE4-43E6-92C6-1DCC9CEC7189}" presName="sibTrans" presStyleLbl="sibTrans1D1" presStyleIdx="6" presStyleCnt="8"/>
      <dgm:spPr/>
    </dgm:pt>
    <dgm:pt modelId="{B4E49E1A-6CD6-452E-9F0D-F989E916DFD3}" type="pres">
      <dgm:prSet presAssocID="{801F20AC-ECE4-43E6-92C6-1DCC9CEC7189}" presName="connectorText" presStyleLbl="sibTrans1D1" presStyleIdx="6" presStyleCnt="8"/>
      <dgm:spPr/>
    </dgm:pt>
    <dgm:pt modelId="{663A021C-31B0-44A3-A113-F0A8863DC8CB}" type="pres">
      <dgm:prSet presAssocID="{044198A8-A6F0-4265-8877-E720C504EC04}" presName="node" presStyleLbl="node1" presStyleIdx="7" presStyleCnt="9">
        <dgm:presLayoutVars>
          <dgm:bulletEnabled val="1"/>
        </dgm:presLayoutVars>
      </dgm:prSet>
      <dgm:spPr/>
    </dgm:pt>
    <dgm:pt modelId="{E5D04F2A-6E68-4798-9E63-FED9B3E1A5B3}" type="pres">
      <dgm:prSet presAssocID="{E454EE70-343A-49A4-AF06-07F39FAC1A35}" presName="sibTrans" presStyleLbl="sibTrans1D1" presStyleIdx="7" presStyleCnt="8"/>
      <dgm:spPr/>
    </dgm:pt>
    <dgm:pt modelId="{C7E7835D-6FFD-4EA5-8FD9-DC2BBD168F04}" type="pres">
      <dgm:prSet presAssocID="{E454EE70-343A-49A4-AF06-07F39FAC1A35}" presName="connectorText" presStyleLbl="sibTrans1D1" presStyleIdx="7" presStyleCnt="8"/>
      <dgm:spPr/>
    </dgm:pt>
    <dgm:pt modelId="{EC16AB18-86BF-4A5C-8134-70194CBC21CE}" type="pres">
      <dgm:prSet presAssocID="{EA74E93A-0E03-46C1-B317-73CE8CA74A3C}" presName="node" presStyleLbl="node1" presStyleIdx="8" presStyleCnt="9">
        <dgm:presLayoutVars>
          <dgm:bulletEnabled val="1"/>
        </dgm:presLayoutVars>
      </dgm:prSet>
      <dgm:spPr/>
    </dgm:pt>
  </dgm:ptLst>
  <dgm:cxnLst>
    <dgm:cxn modelId="{8A066110-25E3-4819-B8F8-CD638136357D}" type="presOf" srcId="{FBB28B02-CB22-466E-A6C5-1F954BB23C08}" destId="{CDA25696-9E10-4C55-B343-4E6DE369A088}" srcOrd="0" destOrd="0" presId="urn:microsoft.com/office/officeart/2016/7/layout/RepeatingBendingProcessNew"/>
    <dgm:cxn modelId="{42894D1E-84A3-4779-8A9B-A22FCB3C9A44}" type="presOf" srcId="{801F20AC-ECE4-43E6-92C6-1DCC9CEC7189}" destId="{99E9DA48-A72E-4450-9158-E75155FA8BCC}" srcOrd="0" destOrd="0" presId="urn:microsoft.com/office/officeart/2016/7/layout/RepeatingBendingProcessNew"/>
    <dgm:cxn modelId="{2E67BE2B-E2C8-476A-A195-8C77D3F3987A}" srcId="{F404ECD6-BC24-40A3-9FB6-A60313495E50}" destId="{EA74E93A-0E03-46C1-B317-73CE8CA74A3C}" srcOrd="8" destOrd="0" parTransId="{5CB51528-7131-432B-8784-34F1B9385B95}" sibTransId="{E4A7F68A-F019-4732-8DF8-65AAA63A1B70}"/>
    <dgm:cxn modelId="{F5DB2A2D-479E-4EE4-81BE-B6D7D6F86C41}" type="presOf" srcId="{801F20AC-ECE4-43E6-92C6-1DCC9CEC7189}" destId="{B4E49E1A-6CD6-452E-9F0D-F989E916DFD3}" srcOrd="1" destOrd="0" presId="urn:microsoft.com/office/officeart/2016/7/layout/RepeatingBendingProcessNew"/>
    <dgm:cxn modelId="{0482AB37-C9E0-4E49-A2E9-049D1AD7AA47}" type="presOf" srcId="{8428127D-1E41-44E2-AEBD-E50B080F5AFE}" destId="{E080DA66-EB93-4E75-B534-431307EEA710}" srcOrd="0" destOrd="0" presId="urn:microsoft.com/office/officeart/2016/7/layout/RepeatingBendingProcessNew"/>
    <dgm:cxn modelId="{0CF3AC39-758E-404B-AF74-6F72215BFBEE}" type="presOf" srcId="{8AA3FC10-E486-4FDE-8ADE-5CA9360E2D28}" destId="{CEB8BD93-CF8A-4927-A097-00B90335EB3A}" srcOrd="1" destOrd="0" presId="urn:microsoft.com/office/officeart/2016/7/layout/RepeatingBendingProcessNew"/>
    <dgm:cxn modelId="{107ABA5E-F798-4D6E-9563-F30DD17D139C}" srcId="{F404ECD6-BC24-40A3-9FB6-A60313495E50}" destId="{3D98DA0D-27AF-45DE-A74B-8C00E0BEB95E}" srcOrd="5" destOrd="0" parTransId="{421F6F94-140C-4810-9D81-B4A55E8F79CD}" sibTransId="{E6B47216-F1F4-4CEF-9E1D-55AEBDADDC8A}"/>
    <dgm:cxn modelId="{296C1364-F87B-42D9-8B56-5250C2A27816}" type="presOf" srcId="{F1856B3B-FD54-4B37-9E09-34C4A0E8AF8D}" destId="{5E61FC36-9DCA-4A34-BC03-63C0E15DA529}" srcOrd="0" destOrd="0" presId="urn:microsoft.com/office/officeart/2016/7/layout/RepeatingBendingProcessNew"/>
    <dgm:cxn modelId="{09F2CC44-4320-4AA0-8C4F-730332F431CE}" type="presOf" srcId="{9B62F10F-32CA-4D2F-B2AF-FEFB58403209}" destId="{976F5A65-FCF0-4E72-A3B1-C0DDE49988DD}" srcOrd="0" destOrd="0" presId="urn:microsoft.com/office/officeart/2016/7/layout/RepeatingBendingProcessNew"/>
    <dgm:cxn modelId="{18FA584A-8425-4A6B-A793-ADE11629E23F}" srcId="{F404ECD6-BC24-40A3-9FB6-A60313495E50}" destId="{BE4042A3-7760-4CA4-97A6-3AC129D6857E}" srcOrd="0" destOrd="0" parTransId="{0E6B4E3A-D315-4100-9346-FCC6360255EC}" sibTransId="{326D3E62-EA20-4D75-B380-CBDF1FF48F6F}"/>
    <dgm:cxn modelId="{11F5494D-ADE2-4EDE-8F2F-05BACC76AACF}" type="presOf" srcId="{BE4042A3-7760-4CA4-97A6-3AC129D6857E}" destId="{67BC0E47-9733-478B-A75A-90AD0A89A31D}" srcOrd="0" destOrd="0" presId="urn:microsoft.com/office/officeart/2016/7/layout/RepeatingBendingProcessNew"/>
    <dgm:cxn modelId="{5F9F2275-3E35-4472-9263-9A838EC8D285}" type="presOf" srcId="{AAAEC6E1-853D-47A7-86F6-7DABFAD3FF24}" destId="{7D74BBAB-76F5-4C51-816F-18E884F9658F}" srcOrd="0" destOrd="0" presId="urn:microsoft.com/office/officeart/2016/7/layout/RepeatingBendingProcessNew"/>
    <dgm:cxn modelId="{9EF24D78-A106-4FB9-A092-9D8DD6AB79B8}" type="presOf" srcId="{F404ECD6-BC24-40A3-9FB6-A60313495E50}" destId="{43AB8660-0060-4356-A074-441CDD7488E9}" srcOrd="0" destOrd="0" presId="urn:microsoft.com/office/officeart/2016/7/layout/RepeatingBendingProcessNew"/>
    <dgm:cxn modelId="{DA5B598C-BA53-44C6-B413-22E49D77FEEF}" type="presOf" srcId="{326D3E62-EA20-4D75-B380-CBDF1FF48F6F}" destId="{B3AD5B07-4D70-4CA5-AF7B-139D77C13CBF}" srcOrd="1" destOrd="0" presId="urn:microsoft.com/office/officeart/2016/7/layout/RepeatingBendingProcessNew"/>
    <dgm:cxn modelId="{A3FB9F8F-A7C4-497C-95BA-5268350135A2}" type="presOf" srcId="{044198A8-A6F0-4265-8877-E720C504EC04}" destId="{663A021C-31B0-44A3-A113-F0A8863DC8CB}" srcOrd="0" destOrd="0" presId="urn:microsoft.com/office/officeart/2016/7/layout/RepeatingBendingProcessNew"/>
    <dgm:cxn modelId="{AADDA293-52C3-429F-9403-87F53A3D17B1}" type="presOf" srcId="{F1856B3B-FD54-4B37-9E09-34C4A0E8AF8D}" destId="{E773AB59-4A32-4565-85C4-229252AAD34E}" srcOrd="1" destOrd="0" presId="urn:microsoft.com/office/officeart/2016/7/layout/RepeatingBendingProcessNew"/>
    <dgm:cxn modelId="{6D60F795-28CD-4B84-B967-8405B2325F97}" srcId="{F404ECD6-BC24-40A3-9FB6-A60313495E50}" destId="{FBB28B02-CB22-466E-A6C5-1F954BB23C08}" srcOrd="6" destOrd="0" parTransId="{8FAB9D54-5430-40E6-B859-43510CE50035}" sibTransId="{801F20AC-ECE4-43E6-92C6-1DCC9CEC7189}"/>
    <dgm:cxn modelId="{58D1139C-1932-4847-837B-68056C2C05A0}" type="presOf" srcId="{326D3E62-EA20-4D75-B380-CBDF1FF48F6F}" destId="{7DF205D7-2AE4-4012-A9A9-77A09F8DE011}" srcOrd="0" destOrd="0" presId="urn:microsoft.com/office/officeart/2016/7/layout/RepeatingBendingProcessNew"/>
    <dgm:cxn modelId="{071FF59D-9537-402A-AF91-62C960385FB6}" type="presOf" srcId="{E6B47216-F1F4-4CEF-9E1D-55AEBDADDC8A}" destId="{073C06E5-9C8E-4D60-B0DA-0B361C4F00FC}" srcOrd="1" destOrd="0" presId="urn:microsoft.com/office/officeart/2016/7/layout/RepeatingBendingProcessNew"/>
    <dgm:cxn modelId="{9579D19F-601D-44FE-960C-B53D58E8FDE9}" type="presOf" srcId="{8AA3FC10-E486-4FDE-8ADE-5CA9360E2D28}" destId="{D0FC17CF-DEC0-4B74-B455-549702673210}" srcOrd="0" destOrd="0" presId="urn:microsoft.com/office/officeart/2016/7/layout/RepeatingBendingProcessNew"/>
    <dgm:cxn modelId="{621F84B2-FD7F-49DA-A89F-D605D68E11C8}" type="presOf" srcId="{E454EE70-343A-49A4-AF06-07F39FAC1A35}" destId="{E5D04F2A-6E68-4798-9E63-FED9B3E1A5B3}" srcOrd="0" destOrd="0" presId="urn:microsoft.com/office/officeart/2016/7/layout/RepeatingBendingProcessNew"/>
    <dgm:cxn modelId="{A180E8BD-CF06-48F5-946D-77B5937666F8}" srcId="{F404ECD6-BC24-40A3-9FB6-A60313495E50}" destId="{AAAEC6E1-853D-47A7-86F6-7DABFAD3FF24}" srcOrd="1" destOrd="0" parTransId="{7735F2A4-7433-4ED0-A978-18D162B9A946}" sibTransId="{8AA3FC10-E486-4FDE-8ADE-5CA9360E2D28}"/>
    <dgm:cxn modelId="{7EFDE0CD-2EA3-4599-A293-90C7D2441656}" type="presOf" srcId="{E454EE70-343A-49A4-AF06-07F39FAC1A35}" destId="{C7E7835D-6FFD-4EA5-8FD9-DC2BBD168F04}" srcOrd="1" destOrd="0" presId="urn:microsoft.com/office/officeart/2016/7/layout/RepeatingBendingProcessNew"/>
    <dgm:cxn modelId="{C7F822CF-BA3C-408B-9101-458FF9382F7A}" type="presOf" srcId="{79C8C13B-2020-4025-91FB-0AB988E306CB}" destId="{4D093FD0-D781-45DA-A9BB-0CF0BC4A8A0A}" srcOrd="0" destOrd="0" presId="urn:microsoft.com/office/officeart/2016/7/layout/RepeatingBendingProcessNew"/>
    <dgm:cxn modelId="{333C25CF-46D5-48E8-AD01-AFA1F36301B3}" type="presOf" srcId="{232B3AD0-E23F-4E6D-AD8D-C9A152EB1433}" destId="{30EC1088-EC6B-45AC-BD5B-13E4D93847CD}" srcOrd="0" destOrd="0" presId="urn:microsoft.com/office/officeart/2016/7/layout/RepeatingBendingProcessNew"/>
    <dgm:cxn modelId="{659ECAD1-F322-4C2C-96A1-68F42F6771C8}" srcId="{F404ECD6-BC24-40A3-9FB6-A60313495E50}" destId="{232B3AD0-E23F-4E6D-AD8D-C9A152EB1433}" srcOrd="3" destOrd="0" parTransId="{96081CF6-7DDE-4D6B-937C-E338B7550BEC}" sibTransId="{F1856B3B-FD54-4B37-9E09-34C4A0E8AF8D}"/>
    <dgm:cxn modelId="{6622F1D3-ECA5-4C8B-A275-3A3DCD73EF7C}" srcId="{F404ECD6-BC24-40A3-9FB6-A60313495E50}" destId="{044198A8-A6F0-4265-8877-E720C504EC04}" srcOrd="7" destOrd="0" parTransId="{788BDD07-303B-414C-A2DE-F4C48305A63B}" sibTransId="{E454EE70-343A-49A4-AF06-07F39FAC1A35}"/>
    <dgm:cxn modelId="{5960F6D4-7A25-4885-96FF-AEEE5A408135}" type="presOf" srcId="{EA74E93A-0E03-46C1-B317-73CE8CA74A3C}" destId="{EC16AB18-86BF-4A5C-8134-70194CBC21CE}" srcOrd="0" destOrd="0" presId="urn:microsoft.com/office/officeart/2016/7/layout/RepeatingBendingProcessNew"/>
    <dgm:cxn modelId="{8D852FD5-5C00-4D33-BB1D-37B7F36D6BB1}" type="presOf" srcId="{E6B47216-F1F4-4CEF-9E1D-55AEBDADDC8A}" destId="{F883D8FF-ED4D-4F38-84E6-0B0460CBC27F}" srcOrd="0" destOrd="0" presId="urn:microsoft.com/office/officeart/2016/7/layout/RepeatingBendingProcessNew"/>
    <dgm:cxn modelId="{31DAFAD7-09EB-44E3-A912-A362DC0D4FDD}" type="presOf" srcId="{3D98DA0D-27AF-45DE-A74B-8C00E0BEB95E}" destId="{5E6F20FA-88B3-40F2-B1D6-B7FBDA453330}" srcOrd="0" destOrd="0" presId="urn:microsoft.com/office/officeart/2016/7/layout/RepeatingBendingProcessNew"/>
    <dgm:cxn modelId="{2F9652DD-4A86-4A57-AF18-3C260DD0CE74}" srcId="{F404ECD6-BC24-40A3-9FB6-A60313495E50}" destId="{84D0EADA-CBD0-444E-8979-975706980964}" srcOrd="2" destOrd="0" parTransId="{D8421FBD-9781-4DAD-AF48-706DACA55D00}" sibTransId="{9B62F10F-32CA-4D2F-B2AF-FEFB58403209}"/>
    <dgm:cxn modelId="{8E9027EC-669B-4EB3-A7F3-3D3545CAE50D}" type="presOf" srcId="{79C8C13B-2020-4025-91FB-0AB988E306CB}" destId="{32734806-A506-4A59-A849-427817DA4708}" srcOrd="1" destOrd="0" presId="urn:microsoft.com/office/officeart/2016/7/layout/RepeatingBendingProcessNew"/>
    <dgm:cxn modelId="{163470EC-ABFB-4E5D-B881-F4D34B3684FD}" srcId="{F404ECD6-BC24-40A3-9FB6-A60313495E50}" destId="{8428127D-1E41-44E2-AEBD-E50B080F5AFE}" srcOrd="4" destOrd="0" parTransId="{ABD71684-C21C-4A09-9D16-FAA107293CD8}" sibTransId="{79C8C13B-2020-4025-91FB-0AB988E306CB}"/>
    <dgm:cxn modelId="{F7D9EEED-E488-4F85-A70E-11953AD8DA0A}" type="presOf" srcId="{9B62F10F-32CA-4D2F-B2AF-FEFB58403209}" destId="{4A93998A-05C2-4CC6-96FD-5CF72F937936}" srcOrd="1" destOrd="0" presId="urn:microsoft.com/office/officeart/2016/7/layout/RepeatingBendingProcessNew"/>
    <dgm:cxn modelId="{F859EEF5-74CE-4AE6-9270-C925F894A84B}" type="presOf" srcId="{84D0EADA-CBD0-444E-8979-975706980964}" destId="{2CD535AE-4048-4F10-83B2-7194F7CC8D8D}" srcOrd="0" destOrd="0" presId="urn:microsoft.com/office/officeart/2016/7/layout/RepeatingBendingProcessNew"/>
    <dgm:cxn modelId="{3414E108-A705-4562-9608-3EAB78A66435}" type="presParOf" srcId="{43AB8660-0060-4356-A074-441CDD7488E9}" destId="{67BC0E47-9733-478B-A75A-90AD0A89A31D}" srcOrd="0" destOrd="0" presId="urn:microsoft.com/office/officeart/2016/7/layout/RepeatingBendingProcessNew"/>
    <dgm:cxn modelId="{14780D4A-2300-4785-8B49-791523FA5794}" type="presParOf" srcId="{43AB8660-0060-4356-A074-441CDD7488E9}" destId="{7DF205D7-2AE4-4012-A9A9-77A09F8DE011}" srcOrd="1" destOrd="0" presId="urn:microsoft.com/office/officeart/2016/7/layout/RepeatingBendingProcessNew"/>
    <dgm:cxn modelId="{0A72F2D7-62DC-4600-8039-86F7DAD79181}" type="presParOf" srcId="{7DF205D7-2AE4-4012-A9A9-77A09F8DE011}" destId="{B3AD5B07-4D70-4CA5-AF7B-139D77C13CBF}" srcOrd="0" destOrd="0" presId="urn:microsoft.com/office/officeart/2016/7/layout/RepeatingBendingProcessNew"/>
    <dgm:cxn modelId="{28B410F8-CAA8-4426-859F-FF79B9281031}" type="presParOf" srcId="{43AB8660-0060-4356-A074-441CDD7488E9}" destId="{7D74BBAB-76F5-4C51-816F-18E884F9658F}" srcOrd="2" destOrd="0" presId="urn:microsoft.com/office/officeart/2016/7/layout/RepeatingBendingProcessNew"/>
    <dgm:cxn modelId="{4A75DE6C-B0F7-4DD6-9D0F-C15D6D34F8EE}" type="presParOf" srcId="{43AB8660-0060-4356-A074-441CDD7488E9}" destId="{D0FC17CF-DEC0-4B74-B455-549702673210}" srcOrd="3" destOrd="0" presId="urn:microsoft.com/office/officeart/2016/7/layout/RepeatingBendingProcessNew"/>
    <dgm:cxn modelId="{993EA0BF-EEA0-4119-9C5B-BD0F92EB8915}" type="presParOf" srcId="{D0FC17CF-DEC0-4B74-B455-549702673210}" destId="{CEB8BD93-CF8A-4927-A097-00B90335EB3A}" srcOrd="0" destOrd="0" presId="urn:microsoft.com/office/officeart/2016/7/layout/RepeatingBendingProcessNew"/>
    <dgm:cxn modelId="{BF5A740C-1DF2-4B5A-8876-56903DACB39C}" type="presParOf" srcId="{43AB8660-0060-4356-A074-441CDD7488E9}" destId="{2CD535AE-4048-4F10-83B2-7194F7CC8D8D}" srcOrd="4" destOrd="0" presId="urn:microsoft.com/office/officeart/2016/7/layout/RepeatingBendingProcessNew"/>
    <dgm:cxn modelId="{8D0A293F-CCB9-413B-8F47-3E324D2BDE52}" type="presParOf" srcId="{43AB8660-0060-4356-A074-441CDD7488E9}" destId="{976F5A65-FCF0-4E72-A3B1-C0DDE49988DD}" srcOrd="5" destOrd="0" presId="urn:microsoft.com/office/officeart/2016/7/layout/RepeatingBendingProcessNew"/>
    <dgm:cxn modelId="{617D825C-D76C-4048-9425-F32EF94E0785}" type="presParOf" srcId="{976F5A65-FCF0-4E72-A3B1-C0DDE49988DD}" destId="{4A93998A-05C2-4CC6-96FD-5CF72F937936}" srcOrd="0" destOrd="0" presId="urn:microsoft.com/office/officeart/2016/7/layout/RepeatingBendingProcessNew"/>
    <dgm:cxn modelId="{E127821A-4997-4E3B-975E-D4C9F59943D0}" type="presParOf" srcId="{43AB8660-0060-4356-A074-441CDD7488E9}" destId="{30EC1088-EC6B-45AC-BD5B-13E4D93847CD}" srcOrd="6" destOrd="0" presId="urn:microsoft.com/office/officeart/2016/7/layout/RepeatingBendingProcessNew"/>
    <dgm:cxn modelId="{EE0212B0-7A56-4DB7-A819-2CF78E32CC2A}" type="presParOf" srcId="{43AB8660-0060-4356-A074-441CDD7488E9}" destId="{5E61FC36-9DCA-4A34-BC03-63C0E15DA529}" srcOrd="7" destOrd="0" presId="urn:microsoft.com/office/officeart/2016/7/layout/RepeatingBendingProcessNew"/>
    <dgm:cxn modelId="{04DC5BB0-F95B-489E-90EB-42C2C9F25B5E}" type="presParOf" srcId="{5E61FC36-9DCA-4A34-BC03-63C0E15DA529}" destId="{E773AB59-4A32-4565-85C4-229252AAD34E}" srcOrd="0" destOrd="0" presId="urn:microsoft.com/office/officeart/2016/7/layout/RepeatingBendingProcessNew"/>
    <dgm:cxn modelId="{3967739E-C22F-443C-9B1A-C33DECE59A32}" type="presParOf" srcId="{43AB8660-0060-4356-A074-441CDD7488E9}" destId="{E080DA66-EB93-4E75-B534-431307EEA710}" srcOrd="8" destOrd="0" presId="urn:microsoft.com/office/officeart/2016/7/layout/RepeatingBendingProcessNew"/>
    <dgm:cxn modelId="{DA57C1D1-64B8-412A-9F78-CC2CE440DE96}" type="presParOf" srcId="{43AB8660-0060-4356-A074-441CDD7488E9}" destId="{4D093FD0-D781-45DA-A9BB-0CF0BC4A8A0A}" srcOrd="9" destOrd="0" presId="urn:microsoft.com/office/officeart/2016/7/layout/RepeatingBendingProcessNew"/>
    <dgm:cxn modelId="{E601604B-8F89-462E-8BAD-6EC1D872F29A}" type="presParOf" srcId="{4D093FD0-D781-45DA-A9BB-0CF0BC4A8A0A}" destId="{32734806-A506-4A59-A849-427817DA4708}" srcOrd="0" destOrd="0" presId="urn:microsoft.com/office/officeart/2016/7/layout/RepeatingBendingProcessNew"/>
    <dgm:cxn modelId="{AA6C9918-B567-4DAB-AC90-71743EC3C1C1}" type="presParOf" srcId="{43AB8660-0060-4356-A074-441CDD7488E9}" destId="{5E6F20FA-88B3-40F2-B1D6-B7FBDA453330}" srcOrd="10" destOrd="0" presId="urn:microsoft.com/office/officeart/2016/7/layout/RepeatingBendingProcessNew"/>
    <dgm:cxn modelId="{7404F7B2-2A07-4330-AB8A-0F5CFFF11C3C}" type="presParOf" srcId="{43AB8660-0060-4356-A074-441CDD7488E9}" destId="{F883D8FF-ED4D-4F38-84E6-0B0460CBC27F}" srcOrd="11" destOrd="0" presId="urn:microsoft.com/office/officeart/2016/7/layout/RepeatingBendingProcessNew"/>
    <dgm:cxn modelId="{2D7034EC-E9CD-46DD-97EF-4113067FBE41}" type="presParOf" srcId="{F883D8FF-ED4D-4F38-84E6-0B0460CBC27F}" destId="{073C06E5-9C8E-4D60-B0DA-0B361C4F00FC}" srcOrd="0" destOrd="0" presId="urn:microsoft.com/office/officeart/2016/7/layout/RepeatingBendingProcessNew"/>
    <dgm:cxn modelId="{1599303C-FD27-424E-86C7-D7220E5D935A}" type="presParOf" srcId="{43AB8660-0060-4356-A074-441CDD7488E9}" destId="{CDA25696-9E10-4C55-B343-4E6DE369A088}" srcOrd="12" destOrd="0" presId="urn:microsoft.com/office/officeart/2016/7/layout/RepeatingBendingProcessNew"/>
    <dgm:cxn modelId="{2088862E-3B41-4455-A3EA-879E0BC8BC6A}" type="presParOf" srcId="{43AB8660-0060-4356-A074-441CDD7488E9}" destId="{99E9DA48-A72E-4450-9158-E75155FA8BCC}" srcOrd="13" destOrd="0" presId="urn:microsoft.com/office/officeart/2016/7/layout/RepeatingBendingProcessNew"/>
    <dgm:cxn modelId="{CC87EC6D-B5F9-455A-8810-2A56DA2DA074}" type="presParOf" srcId="{99E9DA48-A72E-4450-9158-E75155FA8BCC}" destId="{B4E49E1A-6CD6-452E-9F0D-F989E916DFD3}" srcOrd="0" destOrd="0" presId="urn:microsoft.com/office/officeart/2016/7/layout/RepeatingBendingProcessNew"/>
    <dgm:cxn modelId="{B7232647-49A2-4B42-B838-30C6A7CF0F5B}" type="presParOf" srcId="{43AB8660-0060-4356-A074-441CDD7488E9}" destId="{663A021C-31B0-44A3-A113-F0A8863DC8CB}" srcOrd="14" destOrd="0" presId="urn:microsoft.com/office/officeart/2016/7/layout/RepeatingBendingProcessNew"/>
    <dgm:cxn modelId="{A85C01A9-A293-4511-B1A9-7F9D68E4D2C0}" type="presParOf" srcId="{43AB8660-0060-4356-A074-441CDD7488E9}" destId="{E5D04F2A-6E68-4798-9E63-FED9B3E1A5B3}" srcOrd="15" destOrd="0" presId="urn:microsoft.com/office/officeart/2016/7/layout/RepeatingBendingProcessNew"/>
    <dgm:cxn modelId="{F755884C-7E4A-4256-B278-11C3E99551ED}" type="presParOf" srcId="{E5D04F2A-6E68-4798-9E63-FED9B3E1A5B3}" destId="{C7E7835D-6FFD-4EA5-8FD9-DC2BBD168F04}" srcOrd="0" destOrd="0" presId="urn:microsoft.com/office/officeart/2016/7/layout/RepeatingBendingProcessNew"/>
    <dgm:cxn modelId="{5B5A8DEA-8E8D-4A54-B951-120A53E068D8}" type="presParOf" srcId="{43AB8660-0060-4356-A074-441CDD7488E9}" destId="{EC16AB18-86BF-4A5C-8134-70194CBC21CE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EB5B78D-03FF-44AE-8A68-8EEE1B445A7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F7F301C-790B-4AA1-ACB3-27A12C6A4E5A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Mean Absolute Error (MAE)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7B626DE5-856A-4C48-BB8B-11FAA5EF8355}" type="parTrans" cxnId="{43ED3CF3-3185-492D-A70C-7453C57EE732}">
      <dgm:prSet/>
      <dgm:spPr/>
      <dgm:t>
        <a:bodyPr/>
        <a:lstStyle/>
        <a:p>
          <a:endParaRPr lang="en-US"/>
        </a:p>
      </dgm:t>
    </dgm:pt>
    <dgm:pt modelId="{78C74400-CD8F-435F-A65D-9A18A43D33D5}" type="sibTrans" cxnId="{43ED3CF3-3185-492D-A70C-7453C57EE732}">
      <dgm:prSet/>
      <dgm:spPr/>
      <dgm:t>
        <a:bodyPr/>
        <a:lstStyle/>
        <a:p>
          <a:endParaRPr lang="en-US"/>
        </a:p>
      </dgm:t>
    </dgm:pt>
    <dgm:pt modelId="{741F6B06-9C97-479A-8254-A2FB0BAF91D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Measuring the average absolute difference between predicted and actual stock prices.</a:t>
          </a:r>
        </a:p>
      </dgm:t>
    </dgm:pt>
    <dgm:pt modelId="{7C78774B-609B-4924-A395-C0B0C51C1E6B}" type="parTrans" cxnId="{F7B4CBE1-A6C6-4CA5-8F10-9F09A37F05E9}">
      <dgm:prSet/>
      <dgm:spPr/>
      <dgm:t>
        <a:bodyPr/>
        <a:lstStyle/>
        <a:p>
          <a:endParaRPr lang="en-US"/>
        </a:p>
      </dgm:t>
    </dgm:pt>
    <dgm:pt modelId="{F170D019-4D09-44BC-BB6F-BEECD4BEBDA8}" type="sibTrans" cxnId="{F7B4CBE1-A6C6-4CA5-8F10-9F09A37F05E9}">
      <dgm:prSet/>
      <dgm:spPr/>
      <dgm:t>
        <a:bodyPr/>
        <a:lstStyle/>
        <a:p>
          <a:endParaRPr lang="en-US"/>
        </a:p>
      </dgm:t>
    </dgm:pt>
    <dgm:pt modelId="{AE457D60-13A0-479C-89A7-295FB07D72AE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Root Mean Squared Error (RMSE)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FCFF24B6-9DCE-4250-A821-D7D6E4B2D695}" type="parTrans" cxnId="{EBECFE68-85A9-4FAC-8DEE-B25FAA81D325}">
      <dgm:prSet/>
      <dgm:spPr/>
      <dgm:t>
        <a:bodyPr/>
        <a:lstStyle/>
        <a:p>
          <a:endParaRPr lang="en-US"/>
        </a:p>
      </dgm:t>
    </dgm:pt>
    <dgm:pt modelId="{FC8BF626-33A0-4BEA-B03B-D5C669A9F67C}" type="sibTrans" cxnId="{EBECFE68-85A9-4FAC-8DEE-B25FAA81D325}">
      <dgm:prSet/>
      <dgm:spPr/>
      <dgm:t>
        <a:bodyPr/>
        <a:lstStyle/>
        <a:p>
          <a:endParaRPr lang="en-US"/>
        </a:p>
      </dgm:t>
    </dgm:pt>
    <dgm:pt modelId="{2A6C076A-97E7-4DAD-9E88-48FF5347500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Calculating the square root of the average squared error between predictions and actual values.</a:t>
          </a:r>
        </a:p>
      </dgm:t>
    </dgm:pt>
    <dgm:pt modelId="{4CF58706-C0B5-4AE9-892E-333ED02BFA1E}" type="parTrans" cxnId="{BF150D2A-EB77-40BE-AE2D-3A0D8F327449}">
      <dgm:prSet/>
      <dgm:spPr/>
      <dgm:t>
        <a:bodyPr/>
        <a:lstStyle/>
        <a:p>
          <a:endParaRPr lang="en-US"/>
        </a:p>
      </dgm:t>
    </dgm:pt>
    <dgm:pt modelId="{A5F5A14C-63CC-4DF6-B3BC-67F266445E66}" type="sibTrans" cxnId="{BF150D2A-EB77-40BE-AE2D-3A0D8F327449}">
      <dgm:prSet/>
      <dgm:spPr/>
      <dgm:t>
        <a:bodyPr/>
        <a:lstStyle/>
        <a:p>
          <a:endParaRPr lang="en-US"/>
        </a:p>
      </dgm:t>
    </dgm:pt>
    <dgm:pt modelId="{132DC5C5-1C3A-4FBD-92C8-7A9481B98370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Mean Absolute Percentage Error (MAPE)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A8C0139C-BDA1-43DE-9F9B-5CA489F7E618}" type="parTrans" cxnId="{871D954C-8716-4A33-93DB-4DDE35A3B569}">
      <dgm:prSet/>
      <dgm:spPr/>
      <dgm:t>
        <a:bodyPr/>
        <a:lstStyle/>
        <a:p>
          <a:endParaRPr lang="en-US"/>
        </a:p>
      </dgm:t>
    </dgm:pt>
    <dgm:pt modelId="{9FB56439-9DD0-439F-96C5-1B1BF7BF08FB}" type="sibTrans" cxnId="{871D954C-8716-4A33-93DB-4DDE35A3B569}">
      <dgm:prSet/>
      <dgm:spPr/>
      <dgm:t>
        <a:bodyPr/>
        <a:lstStyle/>
        <a:p>
          <a:endParaRPr lang="en-US"/>
        </a:p>
      </dgm:t>
    </dgm:pt>
    <dgm:pt modelId="{BDBE2285-4485-495A-94BB-3599C88B9D5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Assessing the prediction accuracy as a percentage error.</a:t>
          </a:r>
        </a:p>
      </dgm:t>
    </dgm:pt>
    <dgm:pt modelId="{74F47194-3319-424E-8162-BAC6996BB839}" type="parTrans" cxnId="{DE7A5433-8AC7-4049-A61A-B73EC28C94B4}">
      <dgm:prSet/>
      <dgm:spPr/>
      <dgm:t>
        <a:bodyPr/>
        <a:lstStyle/>
        <a:p>
          <a:endParaRPr lang="en-US"/>
        </a:p>
      </dgm:t>
    </dgm:pt>
    <dgm:pt modelId="{B00EAEE6-8D0F-4D95-99B3-516F960B646A}" type="sibTrans" cxnId="{DE7A5433-8AC7-4049-A61A-B73EC28C94B4}">
      <dgm:prSet/>
      <dgm:spPr/>
      <dgm:t>
        <a:bodyPr/>
        <a:lstStyle/>
        <a:p>
          <a:endParaRPr lang="en-US"/>
        </a:p>
      </dgm:t>
    </dgm:pt>
    <dgm:pt modelId="{2610BE3A-F1BC-401A-83E4-F3309B3EC61B}" type="pres">
      <dgm:prSet presAssocID="{EEB5B78D-03FF-44AE-8A68-8EEE1B445A72}" presName="Name0" presStyleCnt="0">
        <dgm:presLayoutVars>
          <dgm:dir/>
          <dgm:resizeHandles val="exact"/>
        </dgm:presLayoutVars>
      </dgm:prSet>
      <dgm:spPr/>
    </dgm:pt>
    <dgm:pt modelId="{4A03473C-8A5A-4C35-8A01-D7D5CA967242}" type="pres">
      <dgm:prSet presAssocID="{DF7F301C-790B-4AA1-ACB3-27A12C6A4E5A}" presName="node" presStyleLbl="node1" presStyleIdx="0" presStyleCnt="6">
        <dgm:presLayoutVars>
          <dgm:bulletEnabled val="1"/>
        </dgm:presLayoutVars>
      </dgm:prSet>
      <dgm:spPr/>
    </dgm:pt>
    <dgm:pt modelId="{8A10B496-2894-4A49-B5F0-E95C2B9EC63A}" type="pres">
      <dgm:prSet presAssocID="{78C74400-CD8F-435F-A65D-9A18A43D33D5}" presName="sibTrans" presStyleLbl="sibTrans1D1" presStyleIdx="0" presStyleCnt="5"/>
      <dgm:spPr/>
    </dgm:pt>
    <dgm:pt modelId="{E79F8E7E-BD1F-4BAA-8DDF-0540E97B8C22}" type="pres">
      <dgm:prSet presAssocID="{78C74400-CD8F-435F-A65D-9A18A43D33D5}" presName="connectorText" presStyleLbl="sibTrans1D1" presStyleIdx="0" presStyleCnt="5"/>
      <dgm:spPr/>
    </dgm:pt>
    <dgm:pt modelId="{D95BBF11-7430-44C3-90C3-EA09313D9E19}" type="pres">
      <dgm:prSet presAssocID="{741F6B06-9C97-479A-8254-A2FB0BAF91DA}" presName="node" presStyleLbl="node1" presStyleIdx="1" presStyleCnt="6">
        <dgm:presLayoutVars>
          <dgm:bulletEnabled val="1"/>
        </dgm:presLayoutVars>
      </dgm:prSet>
      <dgm:spPr/>
    </dgm:pt>
    <dgm:pt modelId="{ADE8BAA8-079D-460C-B935-EF2336587E10}" type="pres">
      <dgm:prSet presAssocID="{F170D019-4D09-44BC-BB6F-BEECD4BEBDA8}" presName="sibTrans" presStyleLbl="sibTrans1D1" presStyleIdx="1" presStyleCnt="5"/>
      <dgm:spPr/>
    </dgm:pt>
    <dgm:pt modelId="{700B8507-C75C-4149-ABD8-308601D233F7}" type="pres">
      <dgm:prSet presAssocID="{F170D019-4D09-44BC-BB6F-BEECD4BEBDA8}" presName="connectorText" presStyleLbl="sibTrans1D1" presStyleIdx="1" presStyleCnt="5"/>
      <dgm:spPr/>
    </dgm:pt>
    <dgm:pt modelId="{1F74E84C-D7A1-4ECE-AC47-24F33565B8EA}" type="pres">
      <dgm:prSet presAssocID="{AE457D60-13A0-479C-89A7-295FB07D72AE}" presName="node" presStyleLbl="node1" presStyleIdx="2" presStyleCnt="6">
        <dgm:presLayoutVars>
          <dgm:bulletEnabled val="1"/>
        </dgm:presLayoutVars>
      </dgm:prSet>
      <dgm:spPr/>
    </dgm:pt>
    <dgm:pt modelId="{D4ABDC32-5CAA-47E0-9F73-D52DC3B7A48A}" type="pres">
      <dgm:prSet presAssocID="{FC8BF626-33A0-4BEA-B03B-D5C669A9F67C}" presName="sibTrans" presStyleLbl="sibTrans1D1" presStyleIdx="2" presStyleCnt="5"/>
      <dgm:spPr/>
    </dgm:pt>
    <dgm:pt modelId="{758131DD-1ED5-4CF3-8499-C3F034CF4518}" type="pres">
      <dgm:prSet presAssocID="{FC8BF626-33A0-4BEA-B03B-D5C669A9F67C}" presName="connectorText" presStyleLbl="sibTrans1D1" presStyleIdx="2" presStyleCnt="5"/>
      <dgm:spPr/>
    </dgm:pt>
    <dgm:pt modelId="{F58ADEA8-1347-4F8F-9008-5852ECC7980D}" type="pres">
      <dgm:prSet presAssocID="{2A6C076A-97E7-4DAD-9E88-48FF53475003}" presName="node" presStyleLbl="node1" presStyleIdx="3" presStyleCnt="6">
        <dgm:presLayoutVars>
          <dgm:bulletEnabled val="1"/>
        </dgm:presLayoutVars>
      </dgm:prSet>
      <dgm:spPr/>
    </dgm:pt>
    <dgm:pt modelId="{31DB3E6E-2AAE-43FF-A757-EB969D2B8F65}" type="pres">
      <dgm:prSet presAssocID="{A5F5A14C-63CC-4DF6-B3BC-67F266445E66}" presName="sibTrans" presStyleLbl="sibTrans1D1" presStyleIdx="3" presStyleCnt="5"/>
      <dgm:spPr/>
    </dgm:pt>
    <dgm:pt modelId="{03AD9656-FCBB-4B55-A1DE-73FED3852276}" type="pres">
      <dgm:prSet presAssocID="{A5F5A14C-63CC-4DF6-B3BC-67F266445E66}" presName="connectorText" presStyleLbl="sibTrans1D1" presStyleIdx="3" presStyleCnt="5"/>
      <dgm:spPr/>
    </dgm:pt>
    <dgm:pt modelId="{384469F9-B64F-431F-8339-6801DE6FEF14}" type="pres">
      <dgm:prSet presAssocID="{132DC5C5-1C3A-4FBD-92C8-7A9481B98370}" presName="node" presStyleLbl="node1" presStyleIdx="4" presStyleCnt="6">
        <dgm:presLayoutVars>
          <dgm:bulletEnabled val="1"/>
        </dgm:presLayoutVars>
      </dgm:prSet>
      <dgm:spPr/>
    </dgm:pt>
    <dgm:pt modelId="{F5C9AF66-79F3-4A5F-A4E3-6C22857A9352}" type="pres">
      <dgm:prSet presAssocID="{9FB56439-9DD0-439F-96C5-1B1BF7BF08FB}" presName="sibTrans" presStyleLbl="sibTrans1D1" presStyleIdx="4" presStyleCnt="5"/>
      <dgm:spPr/>
    </dgm:pt>
    <dgm:pt modelId="{DFDD7769-46DD-44FF-BDE5-2C8797CE41EC}" type="pres">
      <dgm:prSet presAssocID="{9FB56439-9DD0-439F-96C5-1B1BF7BF08FB}" presName="connectorText" presStyleLbl="sibTrans1D1" presStyleIdx="4" presStyleCnt="5"/>
      <dgm:spPr/>
    </dgm:pt>
    <dgm:pt modelId="{6BE7F33D-0F60-4A5F-A011-C6565E2CD755}" type="pres">
      <dgm:prSet presAssocID="{BDBE2285-4485-495A-94BB-3599C88B9D5C}" presName="node" presStyleLbl="node1" presStyleIdx="5" presStyleCnt="6">
        <dgm:presLayoutVars>
          <dgm:bulletEnabled val="1"/>
        </dgm:presLayoutVars>
      </dgm:prSet>
      <dgm:spPr/>
    </dgm:pt>
  </dgm:ptLst>
  <dgm:cxnLst>
    <dgm:cxn modelId="{491D1703-4A2E-43F9-8CA3-180306D9317B}" type="presOf" srcId="{AE457D60-13A0-479C-89A7-295FB07D72AE}" destId="{1F74E84C-D7A1-4ECE-AC47-24F33565B8EA}" srcOrd="0" destOrd="0" presId="urn:microsoft.com/office/officeart/2016/7/layout/RepeatingBendingProcessNew"/>
    <dgm:cxn modelId="{0375671B-9A51-4998-B284-37C9B8FD7F4B}" type="presOf" srcId="{F170D019-4D09-44BC-BB6F-BEECD4BEBDA8}" destId="{700B8507-C75C-4149-ABD8-308601D233F7}" srcOrd="1" destOrd="0" presId="urn:microsoft.com/office/officeart/2016/7/layout/RepeatingBendingProcessNew"/>
    <dgm:cxn modelId="{EBE9271F-A676-4932-93B7-A2D57A495559}" type="presOf" srcId="{132DC5C5-1C3A-4FBD-92C8-7A9481B98370}" destId="{384469F9-B64F-431F-8339-6801DE6FEF14}" srcOrd="0" destOrd="0" presId="urn:microsoft.com/office/officeart/2016/7/layout/RepeatingBendingProcessNew"/>
    <dgm:cxn modelId="{8A102324-A06A-4913-8E47-D80923F80CCA}" type="presOf" srcId="{F170D019-4D09-44BC-BB6F-BEECD4BEBDA8}" destId="{ADE8BAA8-079D-460C-B935-EF2336587E10}" srcOrd="0" destOrd="0" presId="urn:microsoft.com/office/officeart/2016/7/layout/RepeatingBendingProcessNew"/>
    <dgm:cxn modelId="{BF150D2A-EB77-40BE-AE2D-3A0D8F327449}" srcId="{EEB5B78D-03FF-44AE-8A68-8EEE1B445A72}" destId="{2A6C076A-97E7-4DAD-9E88-48FF53475003}" srcOrd="3" destOrd="0" parTransId="{4CF58706-C0B5-4AE9-892E-333ED02BFA1E}" sibTransId="{A5F5A14C-63CC-4DF6-B3BC-67F266445E66}"/>
    <dgm:cxn modelId="{DE7A5433-8AC7-4049-A61A-B73EC28C94B4}" srcId="{EEB5B78D-03FF-44AE-8A68-8EEE1B445A72}" destId="{BDBE2285-4485-495A-94BB-3599C88B9D5C}" srcOrd="5" destOrd="0" parTransId="{74F47194-3319-424E-8162-BAC6996BB839}" sibTransId="{B00EAEE6-8D0F-4D95-99B3-516F960B646A}"/>
    <dgm:cxn modelId="{A350F334-C6F1-4EC9-83E4-5B36C3E44009}" type="presOf" srcId="{9FB56439-9DD0-439F-96C5-1B1BF7BF08FB}" destId="{DFDD7769-46DD-44FF-BDE5-2C8797CE41EC}" srcOrd="1" destOrd="0" presId="urn:microsoft.com/office/officeart/2016/7/layout/RepeatingBendingProcessNew"/>
    <dgm:cxn modelId="{EBECFE68-85A9-4FAC-8DEE-B25FAA81D325}" srcId="{EEB5B78D-03FF-44AE-8A68-8EEE1B445A72}" destId="{AE457D60-13A0-479C-89A7-295FB07D72AE}" srcOrd="2" destOrd="0" parTransId="{FCFF24B6-9DCE-4250-A821-D7D6E4B2D695}" sibTransId="{FC8BF626-33A0-4BEA-B03B-D5C669A9F67C}"/>
    <dgm:cxn modelId="{871D954C-8716-4A33-93DB-4DDE35A3B569}" srcId="{EEB5B78D-03FF-44AE-8A68-8EEE1B445A72}" destId="{132DC5C5-1C3A-4FBD-92C8-7A9481B98370}" srcOrd="4" destOrd="0" parTransId="{A8C0139C-BDA1-43DE-9F9B-5CA489F7E618}" sibTransId="{9FB56439-9DD0-439F-96C5-1B1BF7BF08FB}"/>
    <dgm:cxn modelId="{0B85E25A-68B5-4BCE-9BA3-E014CF7AF92C}" type="presOf" srcId="{78C74400-CD8F-435F-A65D-9A18A43D33D5}" destId="{8A10B496-2894-4A49-B5F0-E95C2B9EC63A}" srcOrd="0" destOrd="0" presId="urn:microsoft.com/office/officeart/2016/7/layout/RepeatingBendingProcessNew"/>
    <dgm:cxn modelId="{F2228D83-20C3-41C7-84F0-84385B791C77}" type="presOf" srcId="{FC8BF626-33A0-4BEA-B03B-D5C669A9F67C}" destId="{758131DD-1ED5-4CF3-8499-C3F034CF4518}" srcOrd="1" destOrd="0" presId="urn:microsoft.com/office/officeart/2016/7/layout/RepeatingBendingProcessNew"/>
    <dgm:cxn modelId="{8F6B958E-C663-44F6-844E-98212D9BE34C}" type="presOf" srcId="{9FB56439-9DD0-439F-96C5-1B1BF7BF08FB}" destId="{F5C9AF66-79F3-4A5F-A4E3-6C22857A9352}" srcOrd="0" destOrd="0" presId="urn:microsoft.com/office/officeart/2016/7/layout/RepeatingBendingProcessNew"/>
    <dgm:cxn modelId="{DF676C91-05AE-4F83-B527-8EA630C124D2}" type="presOf" srcId="{DF7F301C-790B-4AA1-ACB3-27A12C6A4E5A}" destId="{4A03473C-8A5A-4C35-8A01-D7D5CA967242}" srcOrd="0" destOrd="0" presId="urn:microsoft.com/office/officeart/2016/7/layout/RepeatingBendingProcessNew"/>
    <dgm:cxn modelId="{1D58FEA8-F723-4527-BE10-3281946E911F}" type="presOf" srcId="{741F6B06-9C97-479A-8254-A2FB0BAF91DA}" destId="{D95BBF11-7430-44C3-90C3-EA09313D9E19}" srcOrd="0" destOrd="0" presId="urn:microsoft.com/office/officeart/2016/7/layout/RepeatingBendingProcessNew"/>
    <dgm:cxn modelId="{F647E5AA-1A22-49B9-8944-052A8BCFE9D4}" type="presOf" srcId="{EEB5B78D-03FF-44AE-8A68-8EEE1B445A72}" destId="{2610BE3A-F1BC-401A-83E4-F3309B3EC61B}" srcOrd="0" destOrd="0" presId="urn:microsoft.com/office/officeart/2016/7/layout/RepeatingBendingProcessNew"/>
    <dgm:cxn modelId="{ECA3E9AA-0911-41EA-A390-9F61E59A3965}" type="presOf" srcId="{A5F5A14C-63CC-4DF6-B3BC-67F266445E66}" destId="{03AD9656-FCBB-4B55-A1DE-73FED3852276}" srcOrd="1" destOrd="0" presId="urn:microsoft.com/office/officeart/2016/7/layout/RepeatingBendingProcessNew"/>
    <dgm:cxn modelId="{0D6102B0-C731-485A-9773-C37C1DCA990A}" type="presOf" srcId="{2A6C076A-97E7-4DAD-9E88-48FF53475003}" destId="{F58ADEA8-1347-4F8F-9008-5852ECC7980D}" srcOrd="0" destOrd="0" presId="urn:microsoft.com/office/officeart/2016/7/layout/RepeatingBendingProcessNew"/>
    <dgm:cxn modelId="{B22923C5-F69C-42E6-BBEF-83C49FDF49CC}" type="presOf" srcId="{BDBE2285-4485-495A-94BB-3599C88B9D5C}" destId="{6BE7F33D-0F60-4A5F-A011-C6565E2CD755}" srcOrd="0" destOrd="0" presId="urn:microsoft.com/office/officeart/2016/7/layout/RepeatingBendingProcessNew"/>
    <dgm:cxn modelId="{9CCB58D9-32A0-4A69-B800-3A323CA87816}" type="presOf" srcId="{A5F5A14C-63CC-4DF6-B3BC-67F266445E66}" destId="{31DB3E6E-2AAE-43FF-A757-EB969D2B8F65}" srcOrd="0" destOrd="0" presId="urn:microsoft.com/office/officeart/2016/7/layout/RepeatingBendingProcessNew"/>
    <dgm:cxn modelId="{53E288DE-96E8-4AFC-9047-19286DC4F7D1}" type="presOf" srcId="{78C74400-CD8F-435F-A65D-9A18A43D33D5}" destId="{E79F8E7E-BD1F-4BAA-8DDF-0540E97B8C22}" srcOrd="1" destOrd="0" presId="urn:microsoft.com/office/officeart/2016/7/layout/RepeatingBendingProcessNew"/>
    <dgm:cxn modelId="{F7B4CBE1-A6C6-4CA5-8F10-9F09A37F05E9}" srcId="{EEB5B78D-03FF-44AE-8A68-8EEE1B445A72}" destId="{741F6B06-9C97-479A-8254-A2FB0BAF91DA}" srcOrd="1" destOrd="0" parTransId="{7C78774B-609B-4924-A395-C0B0C51C1E6B}" sibTransId="{F170D019-4D09-44BC-BB6F-BEECD4BEBDA8}"/>
    <dgm:cxn modelId="{BEECB2F2-D29A-4CA4-8786-D2475EA92E16}" type="presOf" srcId="{FC8BF626-33A0-4BEA-B03B-D5C669A9F67C}" destId="{D4ABDC32-5CAA-47E0-9F73-D52DC3B7A48A}" srcOrd="0" destOrd="0" presId="urn:microsoft.com/office/officeart/2016/7/layout/RepeatingBendingProcessNew"/>
    <dgm:cxn modelId="{43ED3CF3-3185-492D-A70C-7453C57EE732}" srcId="{EEB5B78D-03FF-44AE-8A68-8EEE1B445A72}" destId="{DF7F301C-790B-4AA1-ACB3-27A12C6A4E5A}" srcOrd="0" destOrd="0" parTransId="{7B626DE5-856A-4C48-BB8B-11FAA5EF8355}" sibTransId="{78C74400-CD8F-435F-A65D-9A18A43D33D5}"/>
    <dgm:cxn modelId="{7D11ED7D-A4FF-4580-BDBD-C91EF0FE56D1}" type="presParOf" srcId="{2610BE3A-F1BC-401A-83E4-F3309B3EC61B}" destId="{4A03473C-8A5A-4C35-8A01-D7D5CA967242}" srcOrd="0" destOrd="0" presId="urn:microsoft.com/office/officeart/2016/7/layout/RepeatingBendingProcessNew"/>
    <dgm:cxn modelId="{43D690C6-9CCF-444F-9D83-FC972A7D9849}" type="presParOf" srcId="{2610BE3A-F1BC-401A-83E4-F3309B3EC61B}" destId="{8A10B496-2894-4A49-B5F0-E95C2B9EC63A}" srcOrd="1" destOrd="0" presId="urn:microsoft.com/office/officeart/2016/7/layout/RepeatingBendingProcessNew"/>
    <dgm:cxn modelId="{519080AA-5095-4629-AFE4-144DEDB41E24}" type="presParOf" srcId="{8A10B496-2894-4A49-B5F0-E95C2B9EC63A}" destId="{E79F8E7E-BD1F-4BAA-8DDF-0540E97B8C22}" srcOrd="0" destOrd="0" presId="urn:microsoft.com/office/officeart/2016/7/layout/RepeatingBendingProcessNew"/>
    <dgm:cxn modelId="{10DF374E-4045-44CD-9DC0-AAF3D463BFD1}" type="presParOf" srcId="{2610BE3A-F1BC-401A-83E4-F3309B3EC61B}" destId="{D95BBF11-7430-44C3-90C3-EA09313D9E19}" srcOrd="2" destOrd="0" presId="urn:microsoft.com/office/officeart/2016/7/layout/RepeatingBendingProcessNew"/>
    <dgm:cxn modelId="{5B78FA0E-2489-4B9B-92F2-27D60A4B9969}" type="presParOf" srcId="{2610BE3A-F1BC-401A-83E4-F3309B3EC61B}" destId="{ADE8BAA8-079D-460C-B935-EF2336587E10}" srcOrd="3" destOrd="0" presId="urn:microsoft.com/office/officeart/2016/7/layout/RepeatingBendingProcessNew"/>
    <dgm:cxn modelId="{D8A0B66A-3CD5-409D-8AB4-744D7BFEE4E4}" type="presParOf" srcId="{ADE8BAA8-079D-460C-B935-EF2336587E10}" destId="{700B8507-C75C-4149-ABD8-308601D233F7}" srcOrd="0" destOrd="0" presId="urn:microsoft.com/office/officeart/2016/7/layout/RepeatingBendingProcessNew"/>
    <dgm:cxn modelId="{2D236F62-AF14-4228-B202-CB00D66D2B44}" type="presParOf" srcId="{2610BE3A-F1BC-401A-83E4-F3309B3EC61B}" destId="{1F74E84C-D7A1-4ECE-AC47-24F33565B8EA}" srcOrd="4" destOrd="0" presId="urn:microsoft.com/office/officeart/2016/7/layout/RepeatingBendingProcessNew"/>
    <dgm:cxn modelId="{A581D3A0-BF70-41C4-9C00-E6C3375FE883}" type="presParOf" srcId="{2610BE3A-F1BC-401A-83E4-F3309B3EC61B}" destId="{D4ABDC32-5CAA-47E0-9F73-D52DC3B7A48A}" srcOrd="5" destOrd="0" presId="urn:microsoft.com/office/officeart/2016/7/layout/RepeatingBendingProcessNew"/>
    <dgm:cxn modelId="{0555C4CF-39F3-4858-8D1D-4FDC8381FCA3}" type="presParOf" srcId="{D4ABDC32-5CAA-47E0-9F73-D52DC3B7A48A}" destId="{758131DD-1ED5-4CF3-8499-C3F034CF4518}" srcOrd="0" destOrd="0" presId="urn:microsoft.com/office/officeart/2016/7/layout/RepeatingBendingProcessNew"/>
    <dgm:cxn modelId="{FBE47C36-C116-49ED-9F35-5003A418230F}" type="presParOf" srcId="{2610BE3A-F1BC-401A-83E4-F3309B3EC61B}" destId="{F58ADEA8-1347-4F8F-9008-5852ECC7980D}" srcOrd="6" destOrd="0" presId="urn:microsoft.com/office/officeart/2016/7/layout/RepeatingBendingProcessNew"/>
    <dgm:cxn modelId="{5B202BAF-3601-4235-903E-E971ACFE48EF}" type="presParOf" srcId="{2610BE3A-F1BC-401A-83E4-F3309B3EC61B}" destId="{31DB3E6E-2AAE-43FF-A757-EB969D2B8F65}" srcOrd="7" destOrd="0" presId="urn:microsoft.com/office/officeart/2016/7/layout/RepeatingBendingProcessNew"/>
    <dgm:cxn modelId="{612AA6B8-9B8F-49CE-A019-420E518A1AB7}" type="presParOf" srcId="{31DB3E6E-2AAE-43FF-A757-EB969D2B8F65}" destId="{03AD9656-FCBB-4B55-A1DE-73FED3852276}" srcOrd="0" destOrd="0" presId="urn:microsoft.com/office/officeart/2016/7/layout/RepeatingBendingProcessNew"/>
    <dgm:cxn modelId="{E6B078B4-2199-4220-888E-A2D67B2E0C9F}" type="presParOf" srcId="{2610BE3A-F1BC-401A-83E4-F3309B3EC61B}" destId="{384469F9-B64F-431F-8339-6801DE6FEF14}" srcOrd="8" destOrd="0" presId="urn:microsoft.com/office/officeart/2016/7/layout/RepeatingBendingProcessNew"/>
    <dgm:cxn modelId="{5A269D9D-CBC2-43E3-BDA8-1B8751BDDDCF}" type="presParOf" srcId="{2610BE3A-F1BC-401A-83E4-F3309B3EC61B}" destId="{F5C9AF66-79F3-4A5F-A4E3-6C22857A9352}" srcOrd="9" destOrd="0" presId="urn:microsoft.com/office/officeart/2016/7/layout/RepeatingBendingProcessNew"/>
    <dgm:cxn modelId="{6B795415-5A6E-40FC-9283-D2D25A16BFF5}" type="presParOf" srcId="{F5C9AF66-79F3-4A5F-A4E3-6C22857A9352}" destId="{DFDD7769-46DD-44FF-BDE5-2C8797CE41EC}" srcOrd="0" destOrd="0" presId="urn:microsoft.com/office/officeart/2016/7/layout/RepeatingBendingProcessNew"/>
    <dgm:cxn modelId="{83B630D2-EBFB-470B-82EC-489ADCF6D9F6}" type="presParOf" srcId="{2610BE3A-F1BC-401A-83E4-F3309B3EC61B}" destId="{6BE7F33D-0F60-4A5F-A011-C6565E2CD755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0FF97D-32A6-498A-BB55-6E5485D44CF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76F0ECD-DA06-41D2-A1CF-5F79A74487EE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4CC2FC7D-A166-40C0-B3E7-EF15809957C7}" type="parTrans" cxnId="{10AB608C-D5BF-48AF-A0E2-22337AA9E89E}">
      <dgm:prSet/>
      <dgm:spPr/>
      <dgm:t>
        <a:bodyPr/>
        <a:lstStyle/>
        <a:p>
          <a:endParaRPr lang="en-US"/>
        </a:p>
      </dgm:t>
    </dgm:pt>
    <dgm:pt modelId="{49B2BA4E-E889-4B17-8368-BD064B68B760}" type="sibTrans" cxnId="{10AB608C-D5BF-48AF-A0E2-22337AA9E89E}">
      <dgm:prSet/>
      <dgm:spPr/>
      <dgm:t>
        <a:bodyPr/>
        <a:lstStyle/>
        <a:p>
          <a:endParaRPr lang="en-US"/>
        </a:p>
      </dgm:t>
    </dgm:pt>
    <dgm:pt modelId="{9FE6F330-D7BD-4C1A-B14C-08E5A8C83012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Optimizers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38B06F69-1099-4EE1-B535-DFE10FB53DC2}" type="parTrans" cxnId="{A4CEED8C-DAEF-444E-B9A1-A3137B59CD07}">
      <dgm:prSet/>
      <dgm:spPr/>
      <dgm:t>
        <a:bodyPr/>
        <a:lstStyle/>
        <a:p>
          <a:endParaRPr lang="en-US"/>
        </a:p>
      </dgm:t>
    </dgm:pt>
    <dgm:pt modelId="{5AA006FE-0D25-48E4-A14C-4E21A71222B5}" type="sibTrans" cxnId="{A4CEED8C-DAEF-444E-B9A1-A3137B59CD07}">
      <dgm:prSet/>
      <dgm:spPr/>
      <dgm:t>
        <a:bodyPr/>
        <a:lstStyle/>
        <a:p>
          <a:endParaRPr lang="en-US"/>
        </a:p>
      </dgm:t>
    </dgm:pt>
    <dgm:pt modelId="{0006B10A-E2FE-4830-ADD1-953C56E8B60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Choosing the appropriate optimizer algorithm, such as Adam or RMSprop, to optimize the model's parameters.</a:t>
          </a:r>
        </a:p>
      </dgm:t>
    </dgm:pt>
    <dgm:pt modelId="{4165BCE6-7242-4E5A-88F3-15F500B196B2}" type="parTrans" cxnId="{D4F7BE08-2E29-4B86-A2F0-B4ECDF810747}">
      <dgm:prSet/>
      <dgm:spPr/>
      <dgm:t>
        <a:bodyPr/>
        <a:lstStyle/>
        <a:p>
          <a:endParaRPr lang="en-US"/>
        </a:p>
      </dgm:t>
    </dgm:pt>
    <dgm:pt modelId="{0A3456A2-DEBC-43D4-BD9E-5286E9946624}" type="sibTrans" cxnId="{D4F7BE08-2E29-4B86-A2F0-B4ECDF810747}">
      <dgm:prSet/>
      <dgm:spPr/>
      <dgm:t>
        <a:bodyPr/>
        <a:lstStyle/>
        <a:p>
          <a:endParaRPr lang="en-US"/>
        </a:p>
      </dgm:t>
    </dgm:pt>
    <dgm:pt modelId="{94D37800-56D4-4AED-AFDA-E5B64338E65E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3381117A-CCB6-4BB7-B154-08C46AFE382B}" type="parTrans" cxnId="{CDCDC7B7-4D70-4939-A504-538AAFA2AB29}">
      <dgm:prSet/>
      <dgm:spPr/>
      <dgm:t>
        <a:bodyPr/>
        <a:lstStyle/>
        <a:p>
          <a:endParaRPr lang="en-US"/>
        </a:p>
      </dgm:t>
    </dgm:pt>
    <dgm:pt modelId="{3F5A0DC1-7E6A-42FB-8566-A0F47DD2D523}" type="sibTrans" cxnId="{CDCDC7B7-4D70-4939-A504-538AAFA2AB29}">
      <dgm:prSet/>
      <dgm:spPr/>
      <dgm:t>
        <a:bodyPr/>
        <a:lstStyle/>
        <a:p>
          <a:endParaRPr lang="en-US"/>
        </a:p>
      </dgm:t>
    </dgm:pt>
    <dgm:pt modelId="{B98B514C-B9A2-4F01-A6F5-9B71F787B502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Learning Rate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3F520A43-3D7A-4CAF-AABB-756805E4A706}" type="parTrans" cxnId="{13E6D5C5-940C-4F48-9E90-570BCC54DD92}">
      <dgm:prSet/>
      <dgm:spPr/>
      <dgm:t>
        <a:bodyPr/>
        <a:lstStyle/>
        <a:p>
          <a:endParaRPr lang="en-US"/>
        </a:p>
      </dgm:t>
    </dgm:pt>
    <dgm:pt modelId="{AC2DBB45-7539-4BF4-BFFC-D37A00CE64AA}" type="sibTrans" cxnId="{13E6D5C5-940C-4F48-9E90-570BCC54DD92}">
      <dgm:prSet/>
      <dgm:spPr/>
      <dgm:t>
        <a:bodyPr/>
        <a:lstStyle/>
        <a:p>
          <a:endParaRPr lang="en-US"/>
        </a:p>
      </dgm:t>
    </dgm:pt>
    <dgm:pt modelId="{54004DF6-EB8B-4076-BC4E-05C4310AAE4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Adjusting the learning rate to balance the model's convergence speed and prediction accuracy.</a:t>
          </a:r>
        </a:p>
      </dgm:t>
    </dgm:pt>
    <dgm:pt modelId="{A09E03A1-D794-4327-BFEE-E9ED660036C7}" type="parTrans" cxnId="{57192C86-22D7-4ABC-9449-E526CA2AD3F0}">
      <dgm:prSet/>
      <dgm:spPr/>
      <dgm:t>
        <a:bodyPr/>
        <a:lstStyle/>
        <a:p>
          <a:endParaRPr lang="en-US"/>
        </a:p>
      </dgm:t>
    </dgm:pt>
    <dgm:pt modelId="{65969D95-30F5-42D3-8C2F-8ED32E0F6D3E}" type="sibTrans" cxnId="{57192C86-22D7-4ABC-9449-E526CA2AD3F0}">
      <dgm:prSet/>
      <dgm:spPr/>
      <dgm:t>
        <a:bodyPr/>
        <a:lstStyle/>
        <a:p>
          <a:endParaRPr lang="en-US"/>
        </a:p>
      </dgm:t>
    </dgm:pt>
    <dgm:pt modelId="{E271BEE2-24F7-4085-AA35-9AE2EA31274F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0897B540-0786-401E-844C-667D51868BD4}" type="parTrans" cxnId="{79889DD9-2A80-4A94-9AB1-6AFAAB86F6F9}">
      <dgm:prSet/>
      <dgm:spPr/>
      <dgm:t>
        <a:bodyPr/>
        <a:lstStyle/>
        <a:p>
          <a:endParaRPr lang="en-US"/>
        </a:p>
      </dgm:t>
    </dgm:pt>
    <dgm:pt modelId="{2C8AEBC1-D9B8-4EF0-9B9C-29ACC2BE0717}" type="sibTrans" cxnId="{79889DD9-2A80-4A94-9AB1-6AFAAB86F6F9}">
      <dgm:prSet/>
      <dgm:spPr/>
      <dgm:t>
        <a:bodyPr/>
        <a:lstStyle/>
        <a:p>
          <a:endParaRPr lang="en-US"/>
        </a:p>
      </dgm:t>
    </dgm:pt>
    <dgm:pt modelId="{830FE4BC-2F1A-41FB-97E7-ECAA0CB0FC5F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Batch Size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9E55E8BB-4BED-4DCF-8FFC-0774014D773D}" type="parTrans" cxnId="{8E1FFA69-E260-4F6A-8212-5D7ED3D92EC2}">
      <dgm:prSet/>
      <dgm:spPr/>
      <dgm:t>
        <a:bodyPr/>
        <a:lstStyle/>
        <a:p>
          <a:endParaRPr lang="en-US"/>
        </a:p>
      </dgm:t>
    </dgm:pt>
    <dgm:pt modelId="{8C3B5F8B-7F1A-455B-8409-B81DE724DD3D}" type="sibTrans" cxnId="{8E1FFA69-E260-4F6A-8212-5D7ED3D92EC2}">
      <dgm:prSet/>
      <dgm:spPr/>
      <dgm:t>
        <a:bodyPr/>
        <a:lstStyle/>
        <a:p>
          <a:endParaRPr lang="en-US"/>
        </a:p>
      </dgm:t>
    </dgm:pt>
    <dgm:pt modelId="{F02505F5-CF16-4B4D-BE0A-043139F613A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Determining the optimal batch size for training the LSTM model.</a:t>
          </a:r>
        </a:p>
      </dgm:t>
    </dgm:pt>
    <dgm:pt modelId="{5E139BBD-3CDD-438F-B0D4-3B8D6DD0C534}" type="parTrans" cxnId="{44F0DDED-0E21-47DD-95BF-99D128843855}">
      <dgm:prSet/>
      <dgm:spPr/>
      <dgm:t>
        <a:bodyPr/>
        <a:lstStyle/>
        <a:p>
          <a:endParaRPr lang="en-US"/>
        </a:p>
      </dgm:t>
    </dgm:pt>
    <dgm:pt modelId="{60A6323F-341F-432A-A096-D82851FEE5DD}" type="sibTrans" cxnId="{44F0DDED-0E21-47DD-95BF-99D128843855}">
      <dgm:prSet/>
      <dgm:spPr/>
      <dgm:t>
        <a:bodyPr/>
        <a:lstStyle/>
        <a:p>
          <a:endParaRPr lang="en-US"/>
        </a:p>
      </dgm:t>
    </dgm:pt>
    <dgm:pt modelId="{FCA4BE6D-14E4-431C-9342-E9A0DEAE0D76}" type="pres">
      <dgm:prSet presAssocID="{A40FF97D-32A6-498A-BB55-6E5485D44CFE}" presName="Name0" presStyleCnt="0">
        <dgm:presLayoutVars>
          <dgm:dir/>
          <dgm:resizeHandles val="exact"/>
        </dgm:presLayoutVars>
      </dgm:prSet>
      <dgm:spPr/>
    </dgm:pt>
    <dgm:pt modelId="{40917B8B-A2F1-492D-8CB9-49E90C13BC13}" type="pres">
      <dgm:prSet presAssocID="{B76F0ECD-DA06-41D2-A1CF-5F79A74487EE}" presName="node" presStyleLbl="node1" presStyleIdx="0" presStyleCnt="9">
        <dgm:presLayoutVars>
          <dgm:bulletEnabled val="1"/>
        </dgm:presLayoutVars>
      </dgm:prSet>
      <dgm:spPr/>
    </dgm:pt>
    <dgm:pt modelId="{9C786558-1D77-40CD-AEAA-99EEADC8CEF9}" type="pres">
      <dgm:prSet presAssocID="{49B2BA4E-E889-4B17-8368-BD064B68B760}" presName="sibTrans" presStyleLbl="sibTrans1D1" presStyleIdx="0" presStyleCnt="8"/>
      <dgm:spPr/>
    </dgm:pt>
    <dgm:pt modelId="{E1C454BA-5FC6-41A3-9A12-A624C349AEC3}" type="pres">
      <dgm:prSet presAssocID="{49B2BA4E-E889-4B17-8368-BD064B68B760}" presName="connectorText" presStyleLbl="sibTrans1D1" presStyleIdx="0" presStyleCnt="8"/>
      <dgm:spPr/>
    </dgm:pt>
    <dgm:pt modelId="{7238D86F-EEE2-4425-9977-F1EAF9EF9B1E}" type="pres">
      <dgm:prSet presAssocID="{9FE6F330-D7BD-4C1A-B14C-08E5A8C83012}" presName="node" presStyleLbl="node1" presStyleIdx="1" presStyleCnt="9">
        <dgm:presLayoutVars>
          <dgm:bulletEnabled val="1"/>
        </dgm:presLayoutVars>
      </dgm:prSet>
      <dgm:spPr/>
    </dgm:pt>
    <dgm:pt modelId="{F5E77656-4C56-4DBB-9A14-211CDD5C7A5A}" type="pres">
      <dgm:prSet presAssocID="{5AA006FE-0D25-48E4-A14C-4E21A71222B5}" presName="sibTrans" presStyleLbl="sibTrans1D1" presStyleIdx="1" presStyleCnt="8"/>
      <dgm:spPr/>
    </dgm:pt>
    <dgm:pt modelId="{C8C5760A-4AE0-4D51-8282-5EB1FCBE1F03}" type="pres">
      <dgm:prSet presAssocID="{5AA006FE-0D25-48E4-A14C-4E21A71222B5}" presName="connectorText" presStyleLbl="sibTrans1D1" presStyleIdx="1" presStyleCnt="8"/>
      <dgm:spPr/>
    </dgm:pt>
    <dgm:pt modelId="{89C96AD0-D8D7-45CD-9858-AEC629D2AF49}" type="pres">
      <dgm:prSet presAssocID="{0006B10A-E2FE-4830-ADD1-953C56E8B60C}" presName="node" presStyleLbl="node1" presStyleIdx="2" presStyleCnt="9">
        <dgm:presLayoutVars>
          <dgm:bulletEnabled val="1"/>
        </dgm:presLayoutVars>
      </dgm:prSet>
      <dgm:spPr/>
    </dgm:pt>
    <dgm:pt modelId="{6E8AD56D-EA84-4ED9-B98E-F06B90475359}" type="pres">
      <dgm:prSet presAssocID="{0A3456A2-DEBC-43D4-BD9E-5286E9946624}" presName="sibTrans" presStyleLbl="sibTrans1D1" presStyleIdx="2" presStyleCnt="8"/>
      <dgm:spPr/>
    </dgm:pt>
    <dgm:pt modelId="{449A6883-3040-4596-A387-89BAE121CE0D}" type="pres">
      <dgm:prSet presAssocID="{0A3456A2-DEBC-43D4-BD9E-5286E9946624}" presName="connectorText" presStyleLbl="sibTrans1D1" presStyleIdx="2" presStyleCnt="8"/>
      <dgm:spPr/>
    </dgm:pt>
    <dgm:pt modelId="{C31B59FC-C35D-4840-8F92-64517E4BCEF1}" type="pres">
      <dgm:prSet presAssocID="{94D37800-56D4-4AED-AFDA-E5B64338E65E}" presName="node" presStyleLbl="node1" presStyleIdx="3" presStyleCnt="9">
        <dgm:presLayoutVars>
          <dgm:bulletEnabled val="1"/>
        </dgm:presLayoutVars>
      </dgm:prSet>
      <dgm:spPr/>
    </dgm:pt>
    <dgm:pt modelId="{B0142F52-541D-4F85-80B5-902E60090AF9}" type="pres">
      <dgm:prSet presAssocID="{3F5A0DC1-7E6A-42FB-8566-A0F47DD2D523}" presName="sibTrans" presStyleLbl="sibTrans1D1" presStyleIdx="3" presStyleCnt="8"/>
      <dgm:spPr/>
    </dgm:pt>
    <dgm:pt modelId="{06A57C99-276F-4A27-BA9A-480E0CF31D58}" type="pres">
      <dgm:prSet presAssocID="{3F5A0DC1-7E6A-42FB-8566-A0F47DD2D523}" presName="connectorText" presStyleLbl="sibTrans1D1" presStyleIdx="3" presStyleCnt="8"/>
      <dgm:spPr/>
    </dgm:pt>
    <dgm:pt modelId="{79154D45-B35D-435E-A0D0-D8A9F3934CD7}" type="pres">
      <dgm:prSet presAssocID="{B98B514C-B9A2-4F01-A6F5-9B71F787B502}" presName="node" presStyleLbl="node1" presStyleIdx="4" presStyleCnt="9">
        <dgm:presLayoutVars>
          <dgm:bulletEnabled val="1"/>
        </dgm:presLayoutVars>
      </dgm:prSet>
      <dgm:spPr/>
    </dgm:pt>
    <dgm:pt modelId="{E7018A44-AFCE-4C74-A0B5-1909032028FE}" type="pres">
      <dgm:prSet presAssocID="{AC2DBB45-7539-4BF4-BFFC-D37A00CE64AA}" presName="sibTrans" presStyleLbl="sibTrans1D1" presStyleIdx="4" presStyleCnt="8"/>
      <dgm:spPr/>
    </dgm:pt>
    <dgm:pt modelId="{53CA340C-B3A7-40A7-A4E1-33126661CA4E}" type="pres">
      <dgm:prSet presAssocID="{AC2DBB45-7539-4BF4-BFFC-D37A00CE64AA}" presName="connectorText" presStyleLbl="sibTrans1D1" presStyleIdx="4" presStyleCnt="8"/>
      <dgm:spPr/>
    </dgm:pt>
    <dgm:pt modelId="{6125CAD3-8EA5-4C6D-B06E-05AC5682FEA2}" type="pres">
      <dgm:prSet presAssocID="{54004DF6-EB8B-4076-BC4E-05C4310AAE43}" presName="node" presStyleLbl="node1" presStyleIdx="5" presStyleCnt="9">
        <dgm:presLayoutVars>
          <dgm:bulletEnabled val="1"/>
        </dgm:presLayoutVars>
      </dgm:prSet>
      <dgm:spPr/>
    </dgm:pt>
    <dgm:pt modelId="{B216EAD5-96A0-47A9-847A-4953E70234ED}" type="pres">
      <dgm:prSet presAssocID="{65969D95-30F5-42D3-8C2F-8ED32E0F6D3E}" presName="sibTrans" presStyleLbl="sibTrans1D1" presStyleIdx="5" presStyleCnt="8"/>
      <dgm:spPr/>
    </dgm:pt>
    <dgm:pt modelId="{D40C9219-4D25-40D5-BF56-C1F2CF3808C7}" type="pres">
      <dgm:prSet presAssocID="{65969D95-30F5-42D3-8C2F-8ED32E0F6D3E}" presName="connectorText" presStyleLbl="sibTrans1D1" presStyleIdx="5" presStyleCnt="8"/>
      <dgm:spPr/>
    </dgm:pt>
    <dgm:pt modelId="{06A02F63-A61E-4BCA-B8AB-51DFA8BF630A}" type="pres">
      <dgm:prSet presAssocID="{E271BEE2-24F7-4085-AA35-9AE2EA31274F}" presName="node" presStyleLbl="node1" presStyleIdx="6" presStyleCnt="9">
        <dgm:presLayoutVars>
          <dgm:bulletEnabled val="1"/>
        </dgm:presLayoutVars>
      </dgm:prSet>
      <dgm:spPr/>
    </dgm:pt>
    <dgm:pt modelId="{5F85A5FD-B3FB-4E9E-9D61-2653C57E330D}" type="pres">
      <dgm:prSet presAssocID="{2C8AEBC1-D9B8-4EF0-9B9C-29ACC2BE0717}" presName="sibTrans" presStyleLbl="sibTrans1D1" presStyleIdx="6" presStyleCnt="8"/>
      <dgm:spPr/>
    </dgm:pt>
    <dgm:pt modelId="{FF737EDD-AD66-43DB-B0D9-586E46B037C0}" type="pres">
      <dgm:prSet presAssocID="{2C8AEBC1-D9B8-4EF0-9B9C-29ACC2BE0717}" presName="connectorText" presStyleLbl="sibTrans1D1" presStyleIdx="6" presStyleCnt="8"/>
      <dgm:spPr/>
    </dgm:pt>
    <dgm:pt modelId="{67DE53FC-5873-430A-A587-249C4266747B}" type="pres">
      <dgm:prSet presAssocID="{830FE4BC-2F1A-41FB-97E7-ECAA0CB0FC5F}" presName="node" presStyleLbl="node1" presStyleIdx="7" presStyleCnt="9">
        <dgm:presLayoutVars>
          <dgm:bulletEnabled val="1"/>
        </dgm:presLayoutVars>
      </dgm:prSet>
      <dgm:spPr/>
    </dgm:pt>
    <dgm:pt modelId="{8C0775F7-C669-4B17-A2B5-072A1E3E1555}" type="pres">
      <dgm:prSet presAssocID="{8C3B5F8B-7F1A-455B-8409-B81DE724DD3D}" presName="sibTrans" presStyleLbl="sibTrans1D1" presStyleIdx="7" presStyleCnt="8"/>
      <dgm:spPr/>
    </dgm:pt>
    <dgm:pt modelId="{7EC43583-E8D9-42CB-A551-1957B60ED039}" type="pres">
      <dgm:prSet presAssocID="{8C3B5F8B-7F1A-455B-8409-B81DE724DD3D}" presName="connectorText" presStyleLbl="sibTrans1D1" presStyleIdx="7" presStyleCnt="8"/>
      <dgm:spPr/>
    </dgm:pt>
    <dgm:pt modelId="{6E4CEB7D-DDD1-4D3E-AC38-055951775091}" type="pres">
      <dgm:prSet presAssocID="{F02505F5-CF16-4B4D-BE0A-043139F613A1}" presName="node" presStyleLbl="node1" presStyleIdx="8" presStyleCnt="9">
        <dgm:presLayoutVars>
          <dgm:bulletEnabled val="1"/>
        </dgm:presLayoutVars>
      </dgm:prSet>
      <dgm:spPr/>
    </dgm:pt>
  </dgm:ptLst>
  <dgm:cxnLst>
    <dgm:cxn modelId="{D4F7BE08-2E29-4B86-A2F0-B4ECDF810747}" srcId="{A40FF97D-32A6-498A-BB55-6E5485D44CFE}" destId="{0006B10A-E2FE-4830-ADD1-953C56E8B60C}" srcOrd="2" destOrd="0" parTransId="{4165BCE6-7242-4E5A-88F3-15F500B196B2}" sibTransId="{0A3456A2-DEBC-43D4-BD9E-5286E9946624}"/>
    <dgm:cxn modelId="{0016AC13-BAA1-4D44-8606-77E0AF27AF9B}" type="presOf" srcId="{2C8AEBC1-D9B8-4EF0-9B9C-29ACC2BE0717}" destId="{FF737EDD-AD66-43DB-B0D9-586E46B037C0}" srcOrd="1" destOrd="0" presId="urn:microsoft.com/office/officeart/2016/7/layout/RepeatingBendingProcessNew"/>
    <dgm:cxn modelId="{5AFCCF1A-8A65-4752-A91C-A2A5677A5DF3}" type="presOf" srcId="{54004DF6-EB8B-4076-BC4E-05C4310AAE43}" destId="{6125CAD3-8EA5-4C6D-B06E-05AC5682FEA2}" srcOrd="0" destOrd="0" presId="urn:microsoft.com/office/officeart/2016/7/layout/RepeatingBendingProcessNew"/>
    <dgm:cxn modelId="{1DB67A28-6F72-4D00-8D7B-EB4AE6A241F6}" type="presOf" srcId="{0A3456A2-DEBC-43D4-BD9E-5286E9946624}" destId="{6E8AD56D-EA84-4ED9-B98E-F06B90475359}" srcOrd="0" destOrd="0" presId="urn:microsoft.com/office/officeart/2016/7/layout/RepeatingBendingProcessNew"/>
    <dgm:cxn modelId="{1948222D-C1EC-4984-8763-208EA8EC39A9}" type="presOf" srcId="{9FE6F330-D7BD-4C1A-B14C-08E5A8C83012}" destId="{7238D86F-EEE2-4425-9977-F1EAF9EF9B1E}" srcOrd="0" destOrd="0" presId="urn:microsoft.com/office/officeart/2016/7/layout/RepeatingBendingProcessNew"/>
    <dgm:cxn modelId="{B673B92D-EAB4-40F1-9973-F31D8FFA781C}" type="presOf" srcId="{0006B10A-E2FE-4830-ADD1-953C56E8B60C}" destId="{89C96AD0-D8D7-45CD-9858-AEC629D2AF49}" srcOrd="0" destOrd="0" presId="urn:microsoft.com/office/officeart/2016/7/layout/RepeatingBendingProcessNew"/>
    <dgm:cxn modelId="{A905F22F-4179-451C-8F19-297271FC6BA4}" type="presOf" srcId="{2C8AEBC1-D9B8-4EF0-9B9C-29ACC2BE0717}" destId="{5F85A5FD-B3FB-4E9E-9D61-2653C57E330D}" srcOrd="0" destOrd="0" presId="urn:microsoft.com/office/officeart/2016/7/layout/RepeatingBendingProcessNew"/>
    <dgm:cxn modelId="{2F03AB3B-7F37-4349-ACB7-B4A07E4061A9}" type="presOf" srcId="{8C3B5F8B-7F1A-455B-8409-B81DE724DD3D}" destId="{8C0775F7-C669-4B17-A2B5-072A1E3E1555}" srcOrd="0" destOrd="0" presId="urn:microsoft.com/office/officeart/2016/7/layout/RepeatingBendingProcessNew"/>
    <dgm:cxn modelId="{FC9AB85F-9E1B-4D97-BF4C-795313CF4BD6}" type="presOf" srcId="{5AA006FE-0D25-48E4-A14C-4E21A71222B5}" destId="{C8C5760A-4AE0-4D51-8282-5EB1FCBE1F03}" srcOrd="1" destOrd="0" presId="urn:microsoft.com/office/officeart/2016/7/layout/RepeatingBendingProcessNew"/>
    <dgm:cxn modelId="{A7348564-C0EE-4098-9B1C-26CC9EFCAC36}" type="presOf" srcId="{65969D95-30F5-42D3-8C2F-8ED32E0F6D3E}" destId="{B216EAD5-96A0-47A9-847A-4953E70234ED}" srcOrd="0" destOrd="0" presId="urn:microsoft.com/office/officeart/2016/7/layout/RepeatingBendingProcessNew"/>
    <dgm:cxn modelId="{2B85B646-6A6C-4ED9-AA00-53BFCA95E63C}" type="presOf" srcId="{49B2BA4E-E889-4B17-8368-BD064B68B760}" destId="{9C786558-1D77-40CD-AEAA-99EEADC8CEF9}" srcOrd="0" destOrd="0" presId="urn:microsoft.com/office/officeart/2016/7/layout/RepeatingBendingProcessNew"/>
    <dgm:cxn modelId="{8E1FFA69-E260-4F6A-8212-5D7ED3D92EC2}" srcId="{A40FF97D-32A6-498A-BB55-6E5485D44CFE}" destId="{830FE4BC-2F1A-41FB-97E7-ECAA0CB0FC5F}" srcOrd="7" destOrd="0" parTransId="{9E55E8BB-4BED-4DCF-8FFC-0774014D773D}" sibTransId="{8C3B5F8B-7F1A-455B-8409-B81DE724DD3D}"/>
    <dgm:cxn modelId="{A5F6AE6A-533F-4B7E-9F64-7D1DA95FE8F3}" type="presOf" srcId="{B98B514C-B9A2-4F01-A6F5-9B71F787B502}" destId="{79154D45-B35D-435E-A0D0-D8A9F3934CD7}" srcOrd="0" destOrd="0" presId="urn:microsoft.com/office/officeart/2016/7/layout/RepeatingBendingProcessNew"/>
    <dgm:cxn modelId="{FAF7B977-07C1-4601-BE6A-A334ABF1226D}" type="presOf" srcId="{830FE4BC-2F1A-41FB-97E7-ECAA0CB0FC5F}" destId="{67DE53FC-5873-430A-A587-249C4266747B}" srcOrd="0" destOrd="0" presId="urn:microsoft.com/office/officeart/2016/7/layout/RepeatingBendingProcessNew"/>
    <dgm:cxn modelId="{EDE49879-A6EB-4B28-B9D0-D06B1A3893F3}" type="presOf" srcId="{AC2DBB45-7539-4BF4-BFFC-D37A00CE64AA}" destId="{53CA340C-B3A7-40A7-A4E1-33126661CA4E}" srcOrd="1" destOrd="0" presId="urn:microsoft.com/office/officeart/2016/7/layout/RepeatingBendingProcessNew"/>
    <dgm:cxn modelId="{0636787A-8778-4CDF-ADE2-254C63063E1B}" type="presOf" srcId="{E271BEE2-24F7-4085-AA35-9AE2EA31274F}" destId="{06A02F63-A61E-4BCA-B8AB-51DFA8BF630A}" srcOrd="0" destOrd="0" presId="urn:microsoft.com/office/officeart/2016/7/layout/RepeatingBendingProcessNew"/>
    <dgm:cxn modelId="{96741B7E-40A9-420F-8A61-5502ADF3CCAE}" type="presOf" srcId="{49B2BA4E-E889-4B17-8368-BD064B68B760}" destId="{E1C454BA-5FC6-41A3-9A12-A624C349AEC3}" srcOrd="1" destOrd="0" presId="urn:microsoft.com/office/officeart/2016/7/layout/RepeatingBendingProcessNew"/>
    <dgm:cxn modelId="{D3A73680-3329-4D6D-A06A-F3B8CECE93A1}" type="presOf" srcId="{94D37800-56D4-4AED-AFDA-E5B64338E65E}" destId="{C31B59FC-C35D-4840-8F92-64517E4BCEF1}" srcOrd="0" destOrd="0" presId="urn:microsoft.com/office/officeart/2016/7/layout/RepeatingBendingProcessNew"/>
    <dgm:cxn modelId="{F35B5A83-EA72-4346-94DE-FC013BCF8D2F}" type="presOf" srcId="{F02505F5-CF16-4B4D-BE0A-043139F613A1}" destId="{6E4CEB7D-DDD1-4D3E-AC38-055951775091}" srcOrd="0" destOrd="0" presId="urn:microsoft.com/office/officeart/2016/7/layout/RepeatingBendingProcessNew"/>
    <dgm:cxn modelId="{57192C86-22D7-4ABC-9449-E526CA2AD3F0}" srcId="{A40FF97D-32A6-498A-BB55-6E5485D44CFE}" destId="{54004DF6-EB8B-4076-BC4E-05C4310AAE43}" srcOrd="5" destOrd="0" parTransId="{A09E03A1-D794-4327-BFEE-E9ED660036C7}" sibTransId="{65969D95-30F5-42D3-8C2F-8ED32E0F6D3E}"/>
    <dgm:cxn modelId="{10AB608C-D5BF-48AF-A0E2-22337AA9E89E}" srcId="{A40FF97D-32A6-498A-BB55-6E5485D44CFE}" destId="{B76F0ECD-DA06-41D2-A1CF-5F79A74487EE}" srcOrd="0" destOrd="0" parTransId="{4CC2FC7D-A166-40C0-B3E7-EF15809957C7}" sibTransId="{49B2BA4E-E889-4B17-8368-BD064B68B760}"/>
    <dgm:cxn modelId="{A4CEED8C-DAEF-444E-B9A1-A3137B59CD07}" srcId="{A40FF97D-32A6-498A-BB55-6E5485D44CFE}" destId="{9FE6F330-D7BD-4C1A-B14C-08E5A8C83012}" srcOrd="1" destOrd="0" parTransId="{38B06F69-1099-4EE1-B535-DFE10FB53DC2}" sibTransId="{5AA006FE-0D25-48E4-A14C-4E21A71222B5}"/>
    <dgm:cxn modelId="{DCD0BB9E-0F07-4190-97AB-11B531CDD3D8}" type="presOf" srcId="{3F5A0DC1-7E6A-42FB-8566-A0F47DD2D523}" destId="{06A57C99-276F-4A27-BA9A-480E0CF31D58}" srcOrd="1" destOrd="0" presId="urn:microsoft.com/office/officeart/2016/7/layout/RepeatingBendingProcessNew"/>
    <dgm:cxn modelId="{8E55259F-5721-4E0B-946A-9C981E9DA832}" type="presOf" srcId="{0A3456A2-DEBC-43D4-BD9E-5286E9946624}" destId="{449A6883-3040-4596-A387-89BAE121CE0D}" srcOrd="1" destOrd="0" presId="urn:microsoft.com/office/officeart/2016/7/layout/RepeatingBendingProcessNew"/>
    <dgm:cxn modelId="{C5E502B1-0457-437E-8FB5-DE055EF9A6C7}" type="presOf" srcId="{5AA006FE-0D25-48E4-A14C-4E21A71222B5}" destId="{F5E77656-4C56-4DBB-9A14-211CDD5C7A5A}" srcOrd="0" destOrd="0" presId="urn:microsoft.com/office/officeart/2016/7/layout/RepeatingBendingProcessNew"/>
    <dgm:cxn modelId="{CDCDC7B7-4D70-4939-A504-538AAFA2AB29}" srcId="{A40FF97D-32A6-498A-BB55-6E5485D44CFE}" destId="{94D37800-56D4-4AED-AFDA-E5B64338E65E}" srcOrd="3" destOrd="0" parTransId="{3381117A-CCB6-4BB7-B154-08C46AFE382B}" sibTransId="{3F5A0DC1-7E6A-42FB-8566-A0F47DD2D523}"/>
    <dgm:cxn modelId="{13E6D5C5-940C-4F48-9E90-570BCC54DD92}" srcId="{A40FF97D-32A6-498A-BB55-6E5485D44CFE}" destId="{B98B514C-B9A2-4F01-A6F5-9B71F787B502}" srcOrd="4" destOrd="0" parTransId="{3F520A43-3D7A-4CAF-AABB-756805E4A706}" sibTransId="{AC2DBB45-7539-4BF4-BFFC-D37A00CE64AA}"/>
    <dgm:cxn modelId="{6E4634C8-08D2-4D21-A116-298BA1982251}" type="presOf" srcId="{65969D95-30F5-42D3-8C2F-8ED32E0F6D3E}" destId="{D40C9219-4D25-40D5-BF56-C1F2CF3808C7}" srcOrd="1" destOrd="0" presId="urn:microsoft.com/office/officeart/2016/7/layout/RepeatingBendingProcessNew"/>
    <dgm:cxn modelId="{AB452BCA-896A-47ED-B5E5-8826005011BB}" type="presOf" srcId="{3F5A0DC1-7E6A-42FB-8566-A0F47DD2D523}" destId="{B0142F52-541D-4F85-80B5-902E60090AF9}" srcOrd="0" destOrd="0" presId="urn:microsoft.com/office/officeart/2016/7/layout/RepeatingBendingProcessNew"/>
    <dgm:cxn modelId="{0CD448CD-BB9B-494B-B424-B6F89A9AF124}" type="presOf" srcId="{AC2DBB45-7539-4BF4-BFFC-D37A00CE64AA}" destId="{E7018A44-AFCE-4C74-A0B5-1909032028FE}" srcOrd="0" destOrd="0" presId="urn:microsoft.com/office/officeart/2016/7/layout/RepeatingBendingProcessNew"/>
    <dgm:cxn modelId="{C49A26D4-5BEC-46AC-BA2F-F1685F40C49A}" type="presOf" srcId="{B76F0ECD-DA06-41D2-A1CF-5F79A74487EE}" destId="{40917B8B-A2F1-492D-8CB9-49E90C13BC13}" srcOrd="0" destOrd="0" presId="urn:microsoft.com/office/officeart/2016/7/layout/RepeatingBendingProcessNew"/>
    <dgm:cxn modelId="{79889DD9-2A80-4A94-9AB1-6AFAAB86F6F9}" srcId="{A40FF97D-32A6-498A-BB55-6E5485D44CFE}" destId="{E271BEE2-24F7-4085-AA35-9AE2EA31274F}" srcOrd="6" destOrd="0" parTransId="{0897B540-0786-401E-844C-667D51868BD4}" sibTransId="{2C8AEBC1-D9B8-4EF0-9B9C-29ACC2BE0717}"/>
    <dgm:cxn modelId="{85AC5CDB-76E5-41A1-8DEC-FFBD57440443}" type="presOf" srcId="{A40FF97D-32A6-498A-BB55-6E5485D44CFE}" destId="{FCA4BE6D-14E4-431C-9342-E9A0DEAE0D76}" srcOrd="0" destOrd="0" presId="urn:microsoft.com/office/officeart/2016/7/layout/RepeatingBendingProcessNew"/>
    <dgm:cxn modelId="{44F0DDED-0E21-47DD-95BF-99D128843855}" srcId="{A40FF97D-32A6-498A-BB55-6E5485D44CFE}" destId="{F02505F5-CF16-4B4D-BE0A-043139F613A1}" srcOrd="8" destOrd="0" parTransId="{5E139BBD-3CDD-438F-B0D4-3B8D6DD0C534}" sibTransId="{60A6323F-341F-432A-A096-D82851FEE5DD}"/>
    <dgm:cxn modelId="{8EE0E5FF-07DC-4C1F-95DC-D062FDDC0C26}" type="presOf" srcId="{8C3B5F8B-7F1A-455B-8409-B81DE724DD3D}" destId="{7EC43583-E8D9-42CB-A551-1957B60ED039}" srcOrd="1" destOrd="0" presId="urn:microsoft.com/office/officeart/2016/7/layout/RepeatingBendingProcessNew"/>
    <dgm:cxn modelId="{EABC0A41-BD32-4F45-AEA8-C8C36AB36430}" type="presParOf" srcId="{FCA4BE6D-14E4-431C-9342-E9A0DEAE0D76}" destId="{40917B8B-A2F1-492D-8CB9-49E90C13BC13}" srcOrd="0" destOrd="0" presId="urn:microsoft.com/office/officeart/2016/7/layout/RepeatingBendingProcessNew"/>
    <dgm:cxn modelId="{2B9CED5C-12C9-4DFF-A349-BB3B313BB334}" type="presParOf" srcId="{FCA4BE6D-14E4-431C-9342-E9A0DEAE0D76}" destId="{9C786558-1D77-40CD-AEAA-99EEADC8CEF9}" srcOrd="1" destOrd="0" presId="urn:microsoft.com/office/officeart/2016/7/layout/RepeatingBendingProcessNew"/>
    <dgm:cxn modelId="{6D3519BA-7C36-4A27-A220-8379BE97CE53}" type="presParOf" srcId="{9C786558-1D77-40CD-AEAA-99EEADC8CEF9}" destId="{E1C454BA-5FC6-41A3-9A12-A624C349AEC3}" srcOrd="0" destOrd="0" presId="urn:microsoft.com/office/officeart/2016/7/layout/RepeatingBendingProcessNew"/>
    <dgm:cxn modelId="{54528298-CE80-496F-B4B9-7D271C0B1A89}" type="presParOf" srcId="{FCA4BE6D-14E4-431C-9342-E9A0DEAE0D76}" destId="{7238D86F-EEE2-4425-9977-F1EAF9EF9B1E}" srcOrd="2" destOrd="0" presId="urn:microsoft.com/office/officeart/2016/7/layout/RepeatingBendingProcessNew"/>
    <dgm:cxn modelId="{C4F84E0E-AE2C-4610-BCCA-9B92B61ED51D}" type="presParOf" srcId="{FCA4BE6D-14E4-431C-9342-E9A0DEAE0D76}" destId="{F5E77656-4C56-4DBB-9A14-211CDD5C7A5A}" srcOrd="3" destOrd="0" presId="urn:microsoft.com/office/officeart/2016/7/layout/RepeatingBendingProcessNew"/>
    <dgm:cxn modelId="{D1CCB47E-47E8-4778-8002-B92F836EAC38}" type="presParOf" srcId="{F5E77656-4C56-4DBB-9A14-211CDD5C7A5A}" destId="{C8C5760A-4AE0-4D51-8282-5EB1FCBE1F03}" srcOrd="0" destOrd="0" presId="urn:microsoft.com/office/officeart/2016/7/layout/RepeatingBendingProcessNew"/>
    <dgm:cxn modelId="{47BF2E73-6285-44C5-B04B-EC565E86FF1E}" type="presParOf" srcId="{FCA4BE6D-14E4-431C-9342-E9A0DEAE0D76}" destId="{89C96AD0-D8D7-45CD-9858-AEC629D2AF49}" srcOrd="4" destOrd="0" presId="urn:microsoft.com/office/officeart/2016/7/layout/RepeatingBendingProcessNew"/>
    <dgm:cxn modelId="{0AC50793-14CD-4B2E-BDD4-FF824DBE733E}" type="presParOf" srcId="{FCA4BE6D-14E4-431C-9342-E9A0DEAE0D76}" destId="{6E8AD56D-EA84-4ED9-B98E-F06B90475359}" srcOrd="5" destOrd="0" presId="urn:microsoft.com/office/officeart/2016/7/layout/RepeatingBendingProcessNew"/>
    <dgm:cxn modelId="{A4670C71-043D-47D6-8F4F-8A677ED49656}" type="presParOf" srcId="{6E8AD56D-EA84-4ED9-B98E-F06B90475359}" destId="{449A6883-3040-4596-A387-89BAE121CE0D}" srcOrd="0" destOrd="0" presId="urn:microsoft.com/office/officeart/2016/7/layout/RepeatingBendingProcessNew"/>
    <dgm:cxn modelId="{2B79B800-F36C-41AE-AAA3-ED9FDC8975E1}" type="presParOf" srcId="{FCA4BE6D-14E4-431C-9342-E9A0DEAE0D76}" destId="{C31B59FC-C35D-4840-8F92-64517E4BCEF1}" srcOrd="6" destOrd="0" presId="urn:microsoft.com/office/officeart/2016/7/layout/RepeatingBendingProcessNew"/>
    <dgm:cxn modelId="{C11DB364-10B5-4A0F-A77E-992C44F879BE}" type="presParOf" srcId="{FCA4BE6D-14E4-431C-9342-E9A0DEAE0D76}" destId="{B0142F52-541D-4F85-80B5-902E60090AF9}" srcOrd="7" destOrd="0" presId="urn:microsoft.com/office/officeart/2016/7/layout/RepeatingBendingProcessNew"/>
    <dgm:cxn modelId="{39C7CC32-CA29-4650-ADA3-C3F03C28E02D}" type="presParOf" srcId="{B0142F52-541D-4F85-80B5-902E60090AF9}" destId="{06A57C99-276F-4A27-BA9A-480E0CF31D58}" srcOrd="0" destOrd="0" presId="urn:microsoft.com/office/officeart/2016/7/layout/RepeatingBendingProcessNew"/>
    <dgm:cxn modelId="{D0AD3949-C251-4B2B-B12D-10715E8D5DD4}" type="presParOf" srcId="{FCA4BE6D-14E4-431C-9342-E9A0DEAE0D76}" destId="{79154D45-B35D-435E-A0D0-D8A9F3934CD7}" srcOrd="8" destOrd="0" presId="urn:microsoft.com/office/officeart/2016/7/layout/RepeatingBendingProcessNew"/>
    <dgm:cxn modelId="{9D527F49-B603-4F91-A26D-C785E33EC089}" type="presParOf" srcId="{FCA4BE6D-14E4-431C-9342-E9A0DEAE0D76}" destId="{E7018A44-AFCE-4C74-A0B5-1909032028FE}" srcOrd="9" destOrd="0" presId="urn:microsoft.com/office/officeart/2016/7/layout/RepeatingBendingProcessNew"/>
    <dgm:cxn modelId="{DD00548A-220E-4F7C-AB41-578421BE0470}" type="presParOf" srcId="{E7018A44-AFCE-4C74-A0B5-1909032028FE}" destId="{53CA340C-B3A7-40A7-A4E1-33126661CA4E}" srcOrd="0" destOrd="0" presId="urn:microsoft.com/office/officeart/2016/7/layout/RepeatingBendingProcessNew"/>
    <dgm:cxn modelId="{04BC4286-086A-414F-B7E5-19F501F585DA}" type="presParOf" srcId="{FCA4BE6D-14E4-431C-9342-E9A0DEAE0D76}" destId="{6125CAD3-8EA5-4C6D-B06E-05AC5682FEA2}" srcOrd="10" destOrd="0" presId="urn:microsoft.com/office/officeart/2016/7/layout/RepeatingBendingProcessNew"/>
    <dgm:cxn modelId="{48F15592-26E4-49E7-9042-947A47D4EF11}" type="presParOf" srcId="{FCA4BE6D-14E4-431C-9342-E9A0DEAE0D76}" destId="{B216EAD5-96A0-47A9-847A-4953E70234ED}" srcOrd="11" destOrd="0" presId="urn:microsoft.com/office/officeart/2016/7/layout/RepeatingBendingProcessNew"/>
    <dgm:cxn modelId="{3A5B21D3-7FD9-41C5-9724-673FD4F199BC}" type="presParOf" srcId="{B216EAD5-96A0-47A9-847A-4953E70234ED}" destId="{D40C9219-4D25-40D5-BF56-C1F2CF3808C7}" srcOrd="0" destOrd="0" presId="urn:microsoft.com/office/officeart/2016/7/layout/RepeatingBendingProcessNew"/>
    <dgm:cxn modelId="{B82B2741-0D64-4DF4-8149-F5AC8A46B0EF}" type="presParOf" srcId="{FCA4BE6D-14E4-431C-9342-E9A0DEAE0D76}" destId="{06A02F63-A61E-4BCA-B8AB-51DFA8BF630A}" srcOrd="12" destOrd="0" presId="urn:microsoft.com/office/officeart/2016/7/layout/RepeatingBendingProcessNew"/>
    <dgm:cxn modelId="{4586B898-6EA7-4FE4-8EF4-820C78E1F06C}" type="presParOf" srcId="{FCA4BE6D-14E4-431C-9342-E9A0DEAE0D76}" destId="{5F85A5FD-B3FB-4E9E-9D61-2653C57E330D}" srcOrd="13" destOrd="0" presId="urn:microsoft.com/office/officeart/2016/7/layout/RepeatingBendingProcessNew"/>
    <dgm:cxn modelId="{83714B31-F193-4A7D-9728-AD7272D42A64}" type="presParOf" srcId="{5F85A5FD-B3FB-4E9E-9D61-2653C57E330D}" destId="{FF737EDD-AD66-43DB-B0D9-586E46B037C0}" srcOrd="0" destOrd="0" presId="urn:microsoft.com/office/officeart/2016/7/layout/RepeatingBendingProcessNew"/>
    <dgm:cxn modelId="{4132D4CC-5DE9-48F4-90E3-D90D789403FB}" type="presParOf" srcId="{FCA4BE6D-14E4-431C-9342-E9A0DEAE0D76}" destId="{67DE53FC-5873-430A-A587-249C4266747B}" srcOrd="14" destOrd="0" presId="urn:microsoft.com/office/officeart/2016/7/layout/RepeatingBendingProcessNew"/>
    <dgm:cxn modelId="{883223E8-4099-4817-BA90-3E8C3CCEF011}" type="presParOf" srcId="{FCA4BE6D-14E4-431C-9342-E9A0DEAE0D76}" destId="{8C0775F7-C669-4B17-A2B5-072A1E3E1555}" srcOrd="15" destOrd="0" presId="urn:microsoft.com/office/officeart/2016/7/layout/RepeatingBendingProcessNew"/>
    <dgm:cxn modelId="{3FDDE125-707F-4722-9754-C69A644991F7}" type="presParOf" srcId="{8C0775F7-C669-4B17-A2B5-072A1E3E1555}" destId="{7EC43583-E8D9-42CB-A551-1957B60ED039}" srcOrd="0" destOrd="0" presId="urn:microsoft.com/office/officeart/2016/7/layout/RepeatingBendingProcessNew"/>
    <dgm:cxn modelId="{0EE6034F-5E6C-4949-A5DB-50709E45869D}" type="presParOf" srcId="{FCA4BE6D-14E4-431C-9342-E9A0DEAE0D76}" destId="{6E4CEB7D-DDD1-4D3E-AC38-055951775091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1F75761-C48D-41B4-A907-F3CCA3B5E94B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5D4C3DF-DBB5-4398-8FBE-4AFD7808F7D8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9A74DFC2-0749-4A64-A06D-65243DFAECD1}" type="parTrans" cxnId="{70BBDF84-5581-4991-93DF-E851877DCDB4}">
      <dgm:prSet/>
      <dgm:spPr/>
      <dgm:t>
        <a:bodyPr/>
        <a:lstStyle/>
        <a:p>
          <a:endParaRPr lang="en-US"/>
        </a:p>
      </dgm:t>
    </dgm:pt>
    <dgm:pt modelId="{1C78E70B-8745-4C59-A66C-28ADDE7A80AA}" type="sibTrans" cxnId="{70BBDF84-5581-4991-93DF-E851877DCDB4}">
      <dgm:prSet/>
      <dgm:spPr/>
      <dgm:t>
        <a:bodyPr/>
        <a:lstStyle/>
        <a:p>
          <a:endParaRPr lang="en-US"/>
        </a:p>
      </dgm:t>
    </dgm:pt>
    <dgm:pt modelId="{B0BAC916-193A-417C-A6AF-030CDE99EBD2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Cross-Validation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B0DC7203-DF37-47FA-8AEA-DB9A34AF59D5}" type="parTrans" cxnId="{10CFA5C4-5572-4F7A-9AAC-C3ACAFAF0774}">
      <dgm:prSet/>
      <dgm:spPr/>
      <dgm:t>
        <a:bodyPr/>
        <a:lstStyle/>
        <a:p>
          <a:endParaRPr lang="en-US"/>
        </a:p>
      </dgm:t>
    </dgm:pt>
    <dgm:pt modelId="{B5B24B7A-8134-4E46-8B15-762B757D8345}" type="sibTrans" cxnId="{10CFA5C4-5572-4F7A-9AAC-C3ACAFAF0774}">
      <dgm:prSet/>
      <dgm:spPr/>
      <dgm:t>
        <a:bodyPr/>
        <a:lstStyle/>
        <a:p>
          <a:endParaRPr lang="en-US"/>
        </a:p>
      </dgm:t>
    </dgm:pt>
    <dgm:pt modelId="{8D114DD7-7626-43BD-8D19-18DD7596740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Evaluating the model's performance using cross-validation techniques to ensure robustness and generalization.</a:t>
          </a:r>
        </a:p>
      </dgm:t>
    </dgm:pt>
    <dgm:pt modelId="{BDD9C7DD-9FC6-4D05-A796-BFEC0E251363}" type="parTrans" cxnId="{6A77F485-B423-45D7-A656-B0E97475CA57}">
      <dgm:prSet/>
      <dgm:spPr/>
      <dgm:t>
        <a:bodyPr/>
        <a:lstStyle/>
        <a:p>
          <a:endParaRPr lang="en-US"/>
        </a:p>
      </dgm:t>
    </dgm:pt>
    <dgm:pt modelId="{BA7248BA-E52E-4F59-99B2-7DFEE4DB0C08}" type="sibTrans" cxnId="{6A77F485-B423-45D7-A656-B0E97475CA57}">
      <dgm:prSet/>
      <dgm:spPr/>
      <dgm:t>
        <a:bodyPr/>
        <a:lstStyle/>
        <a:p>
          <a:endParaRPr lang="en-US"/>
        </a:p>
      </dgm:t>
    </dgm:pt>
    <dgm:pt modelId="{776C8CBF-D735-4ABE-955A-C43706478B92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3CB33555-F356-40AD-B180-ED2DDE42433E}" type="parTrans" cxnId="{1DC20BD7-ABBA-419D-8152-348A4C8AC6B5}">
      <dgm:prSet/>
      <dgm:spPr/>
      <dgm:t>
        <a:bodyPr/>
        <a:lstStyle/>
        <a:p>
          <a:endParaRPr lang="en-US"/>
        </a:p>
      </dgm:t>
    </dgm:pt>
    <dgm:pt modelId="{AAA1A465-435E-4800-9FD6-9A5F56D85B54}" type="sibTrans" cxnId="{1DC20BD7-ABBA-419D-8152-348A4C8AC6B5}">
      <dgm:prSet/>
      <dgm:spPr/>
      <dgm:t>
        <a:bodyPr/>
        <a:lstStyle/>
        <a:p>
          <a:endParaRPr lang="en-US"/>
        </a:p>
      </dgm:t>
    </dgm:pt>
    <dgm:pt modelId="{5F281E70-2A7A-4024-8F3B-F6F50B85DE80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Testing on Real-Time Data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B9883153-44DF-4B32-B5B7-2E1C5FEE24F5}" type="parTrans" cxnId="{DB944F86-1FC1-49D6-BE85-5E276A7386A1}">
      <dgm:prSet/>
      <dgm:spPr/>
      <dgm:t>
        <a:bodyPr/>
        <a:lstStyle/>
        <a:p>
          <a:endParaRPr lang="en-US"/>
        </a:p>
      </dgm:t>
    </dgm:pt>
    <dgm:pt modelId="{7A5F22D3-3877-4089-9539-02EAE3B38B1C}" type="sibTrans" cxnId="{DB944F86-1FC1-49D6-BE85-5E276A7386A1}">
      <dgm:prSet/>
      <dgm:spPr/>
      <dgm:t>
        <a:bodyPr/>
        <a:lstStyle/>
        <a:p>
          <a:endParaRPr lang="en-US"/>
        </a:p>
      </dgm:t>
    </dgm:pt>
    <dgm:pt modelId="{E02FD525-239B-42B5-A6E2-8A9AF7671D6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Applying the trained LSTM model to real-time stock market data to assess its predictive capabilities.</a:t>
          </a:r>
        </a:p>
      </dgm:t>
    </dgm:pt>
    <dgm:pt modelId="{22B9FBCB-8B61-45B2-948B-211F2E404DC7}" type="parTrans" cxnId="{C414F2A3-D33A-4A7F-91CE-C6E13A12FD0D}">
      <dgm:prSet/>
      <dgm:spPr/>
      <dgm:t>
        <a:bodyPr/>
        <a:lstStyle/>
        <a:p>
          <a:endParaRPr lang="en-US"/>
        </a:p>
      </dgm:t>
    </dgm:pt>
    <dgm:pt modelId="{749D147D-024B-4E9F-B294-DC1686CEAE56}" type="sibTrans" cxnId="{C414F2A3-D33A-4A7F-91CE-C6E13A12FD0D}">
      <dgm:prSet/>
      <dgm:spPr/>
      <dgm:t>
        <a:bodyPr/>
        <a:lstStyle/>
        <a:p>
          <a:endParaRPr lang="en-US"/>
        </a:p>
      </dgm:t>
    </dgm:pt>
    <dgm:pt modelId="{33E5AE38-4F90-436F-918A-0D3415F8B471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ECC72EBF-845D-46BB-872D-30BDD1A11940}" type="parTrans" cxnId="{453498FA-6CD7-4264-9234-A3DE704D9DFB}">
      <dgm:prSet/>
      <dgm:spPr/>
      <dgm:t>
        <a:bodyPr/>
        <a:lstStyle/>
        <a:p>
          <a:endParaRPr lang="en-US"/>
        </a:p>
      </dgm:t>
    </dgm:pt>
    <dgm:pt modelId="{1C2465AB-97AB-465D-AA14-C1D8FCC62537}" type="sibTrans" cxnId="{453498FA-6CD7-4264-9234-A3DE704D9DFB}">
      <dgm:prSet/>
      <dgm:spPr/>
      <dgm:t>
        <a:bodyPr/>
        <a:lstStyle/>
        <a:p>
          <a:endParaRPr lang="en-US"/>
        </a:p>
      </dgm:t>
    </dgm:pt>
    <dgm:pt modelId="{FB05048F-B93C-4531-BF76-803F449A6822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</a:rPr>
            <a:t>Performance Analysis</a:t>
          </a:r>
          <a:endParaRPr lang="en-US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B6E0122A-E254-4705-AA7D-BC4B597A3772}" type="parTrans" cxnId="{A0303DC7-35EE-4E2E-BE98-C4B2C0BA1488}">
      <dgm:prSet/>
      <dgm:spPr/>
      <dgm:t>
        <a:bodyPr/>
        <a:lstStyle/>
        <a:p>
          <a:endParaRPr lang="en-US"/>
        </a:p>
      </dgm:t>
    </dgm:pt>
    <dgm:pt modelId="{51C70491-8DA7-4608-9362-BFD05D803AE2}" type="sibTrans" cxnId="{A0303DC7-35EE-4E2E-BE98-C4B2C0BA1488}">
      <dgm:prSet/>
      <dgm:spPr/>
      <dgm:t>
        <a:bodyPr/>
        <a:lstStyle/>
        <a:p>
          <a:endParaRPr lang="en-US"/>
        </a:p>
      </dgm:t>
    </dgm:pt>
    <dgm:pt modelId="{E1193AE2-0374-40C0-B9DE-F507279E5579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Nova Light" panose="020B0304020202020204" pitchFamily="34" charset="0"/>
            </a:rPr>
            <a:t>Comparing the model's predictions with actual stock prices to identify strengths and areas for improvement.</a:t>
          </a:r>
        </a:p>
      </dgm:t>
    </dgm:pt>
    <dgm:pt modelId="{3BE2ADD9-AB33-45FB-963E-A8B0B180C0BA}" type="parTrans" cxnId="{5A59E8EB-324A-4CA4-A678-618435F5815D}">
      <dgm:prSet/>
      <dgm:spPr/>
      <dgm:t>
        <a:bodyPr/>
        <a:lstStyle/>
        <a:p>
          <a:endParaRPr lang="en-US"/>
        </a:p>
      </dgm:t>
    </dgm:pt>
    <dgm:pt modelId="{2AA4219D-FEBB-4D36-A531-1CDC366197B4}" type="sibTrans" cxnId="{5A59E8EB-324A-4CA4-A678-618435F5815D}">
      <dgm:prSet/>
      <dgm:spPr/>
      <dgm:t>
        <a:bodyPr/>
        <a:lstStyle/>
        <a:p>
          <a:endParaRPr lang="en-US"/>
        </a:p>
      </dgm:t>
    </dgm:pt>
    <dgm:pt modelId="{F4624A35-C5B6-403C-BCAB-3D5D37F44210}" type="pres">
      <dgm:prSet presAssocID="{31F75761-C48D-41B4-A907-F3CCA3B5E94B}" presName="Name0" presStyleCnt="0">
        <dgm:presLayoutVars>
          <dgm:dir/>
          <dgm:resizeHandles val="exact"/>
        </dgm:presLayoutVars>
      </dgm:prSet>
      <dgm:spPr/>
    </dgm:pt>
    <dgm:pt modelId="{BB5DC531-6C53-4AF2-8BC9-57C878CE5016}" type="pres">
      <dgm:prSet presAssocID="{15D4C3DF-DBB5-4398-8FBE-4AFD7808F7D8}" presName="node" presStyleLbl="node1" presStyleIdx="0" presStyleCnt="9">
        <dgm:presLayoutVars>
          <dgm:bulletEnabled val="1"/>
        </dgm:presLayoutVars>
      </dgm:prSet>
      <dgm:spPr/>
    </dgm:pt>
    <dgm:pt modelId="{A256E5DA-A8EF-46F5-B426-D376818CD2C3}" type="pres">
      <dgm:prSet presAssocID="{1C78E70B-8745-4C59-A66C-28ADDE7A80AA}" presName="sibTrans" presStyleLbl="sibTrans1D1" presStyleIdx="0" presStyleCnt="8"/>
      <dgm:spPr/>
    </dgm:pt>
    <dgm:pt modelId="{96191C4B-EF2B-4F15-91A2-AFAB8B8C0646}" type="pres">
      <dgm:prSet presAssocID="{1C78E70B-8745-4C59-A66C-28ADDE7A80AA}" presName="connectorText" presStyleLbl="sibTrans1D1" presStyleIdx="0" presStyleCnt="8"/>
      <dgm:spPr/>
    </dgm:pt>
    <dgm:pt modelId="{D4FFD7EC-A0B2-47A7-929E-FEEF9F68AA1B}" type="pres">
      <dgm:prSet presAssocID="{B0BAC916-193A-417C-A6AF-030CDE99EBD2}" presName="node" presStyleLbl="node1" presStyleIdx="1" presStyleCnt="9">
        <dgm:presLayoutVars>
          <dgm:bulletEnabled val="1"/>
        </dgm:presLayoutVars>
      </dgm:prSet>
      <dgm:spPr/>
    </dgm:pt>
    <dgm:pt modelId="{46B478C8-51A8-4AA9-87CF-1C476D58134E}" type="pres">
      <dgm:prSet presAssocID="{B5B24B7A-8134-4E46-8B15-762B757D8345}" presName="sibTrans" presStyleLbl="sibTrans1D1" presStyleIdx="1" presStyleCnt="8"/>
      <dgm:spPr/>
    </dgm:pt>
    <dgm:pt modelId="{9F04F4B4-F4C0-45DC-B750-F4C66F4D09D0}" type="pres">
      <dgm:prSet presAssocID="{B5B24B7A-8134-4E46-8B15-762B757D8345}" presName="connectorText" presStyleLbl="sibTrans1D1" presStyleIdx="1" presStyleCnt="8"/>
      <dgm:spPr/>
    </dgm:pt>
    <dgm:pt modelId="{788719A4-6046-4DE7-BED2-3C22C3A26609}" type="pres">
      <dgm:prSet presAssocID="{8D114DD7-7626-43BD-8D19-18DD7596740D}" presName="node" presStyleLbl="node1" presStyleIdx="2" presStyleCnt="9">
        <dgm:presLayoutVars>
          <dgm:bulletEnabled val="1"/>
        </dgm:presLayoutVars>
      </dgm:prSet>
      <dgm:spPr/>
    </dgm:pt>
    <dgm:pt modelId="{3F94E0E1-71DD-4C6C-90CE-E54CD047B4CA}" type="pres">
      <dgm:prSet presAssocID="{BA7248BA-E52E-4F59-99B2-7DFEE4DB0C08}" presName="sibTrans" presStyleLbl="sibTrans1D1" presStyleIdx="2" presStyleCnt="8"/>
      <dgm:spPr/>
    </dgm:pt>
    <dgm:pt modelId="{4816C57A-FDD3-4851-A263-68DD68FD5164}" type="pres">
      <dgm:prSet presAssocID="{BA7248BA-E52E-4F59-99B2-7DFEE4DB0C08}" presName="connectorText" presStyleLbl="sibTrans1D1" presStyleIdx="2" presStyleCnt="8"/>
      <dgm:spPr/>
    </dgm:pt>
    <dgm:pt modelId="{D7ABF33C-F7C0-4423-80CF-9F0DF280C028}" type="pres">
      <dgm:prSet presAssocID="{776C8CBF-D735-4ABE-955A-C43706478B92}" presName="node" presStyleLbl="node1" presStyleIdx="3" presStyleCnt="9">
        <dgm:presLayoutVars>
          <dgm:bulletEnabled val="1"/>
        </dgm:presLayoutVars>
      </dgm:prSet>
      <dgm:spPr/>
    </dgm:pt>
    <dgm:pt modelId="{A099E2E8-B19D-4A9E-B352-521996F58B3D}" type="pres">
      <dgm:prSet presAssocID="{AAA1A465-435E-4800-9FD6-9A5F56D85B54}" presName="sibTrans" presStyleLbl="sibTrans1D1" presStyleIdx="3" presStyleCnt="8"/>
      <dgm:spPr/>
    </dgm:pt>
    <dgm:pt modelId="{DCE8A3EA-AE0F-4410-9B3C-E24A50385E29}" type="pres">
      <dgm:prSet presAssocID="{AAA1A465-435E-4800-9FD6-9A5F56D85B54}" presName="connectorText" presStyleLbl="sibTrans1D1" presStyleIdx="3" presStyleCnt="8"/>
      <dgm:spPr/>
    </dgm:pt>
    <dgm:pt modelId="{A624A24F-10B1-482C-84D8-5D339809CC8B}" type="pres">
      <dgm:prSet presAssocID="{5F281E70-2A7A-4024-8F3B-F6F50B85DE80}" presName="node" presStyleLbl="node1" presStyleIdx="4" presStyleCnt="9">
        <dgm:presLayoutVars>
          <dgm:bulletEnabled val="1"/>
        </dgm:presLayoutVars>
      </dgm:prSet>
      <dgm:spPr/>
    </dgm:pt>
    <dgm:pt modelId="{7EFB8404-8B24-4AB7-8FD1-80536DF1680F}" type="pres">
      <dgm:prSet presAssocID="{7A5F22D3-3877-4089-9539-02EAE3B38B1C}" presName="sibTrans" presStyleLbl="sibTrans1D1" presStyleIdx="4" presStyleCnt="8"/>
      <dgm:spPr/>
    </dgm:pt>
    <dgm:pt modelId="{A63076C1-C896-435B-95BB-3CE8EB46788C}" type="pres">
      <dgm:prSet presAssocID="{7A5F22D3-3877-4089-9539-02EAE3B38B1C}" presName="connectorText" presStyleLbl="sibTrans1D1" presStyleIdx="4" presStyleCnt="8"/>
      <dgm:spPr/>
    </dgm:pt>
    <dgm:pt modelId="{9793EAD8-C134-40B2-A5A1-F37A7EC4EC83}" type="pres">
      <dgm:prSet presAssocID="{E02FD525-239B-42B5-A6E2-8A9AF7671D6B}" presName="node" presStyleLbl="node1" presStyleIdx="5" presStyleCnt="9">
        <dgm:presLayoutVars>
          <dgm:bulletEnabled val="1"/>
        </dgm:presLayoutVars>
      </dgm:prSet>
      <dgm:spPr/>
    </dgm:pt>
    <dgm:pt modelId="{929D91D6-518B-4627-AE4A-3D8EE3F1C841}" type="pres">
      <dgm:prSet presAssocID="{749D147D-024B-4E9F-B294-DC1686CEAE56}" presName="sibTrans" presStyleLbl="sibTrans1D1" presStyleIdx="5" presStyleCnt="8"/>
      <dgm:spPr/>
    </dgm:pt>
    <dgm:pt modelId="{B13BDC14-9710-4274-959E-7F5C9CB03514}" type="pres">
      <dgm:prSet presAssocID="{749D147D-024B-4E9F-B294-DC1686CEAE56}" presName="connectorText" presStyleLbl="sibTrans1D1" presStyleIdx="5" presStyleCnt="8"/>
      <dgm:spPr/>
    </dgm:pt>
    <dgm:pt modelId="{CD49362B-765F-4F2B-B9C0-C641B1120B29}" type="pres">
      <dgm:prSet presAssocID="{33E5AE38-4F90-436F-918A-0D3415F8B471}" presName="node" presStyleLbl="node1" presStyleIdx="6" presStyleCnt="9">
        <dgm:presLayoutVars>
          <dgm:bulletEnabled val="1"/>
        </dgm:presLayoutVars>
      </dgm:prSet>
      <dgm:spPr/>
    </dgm:pt>
    <dgm:pt modelId="{E5F8BDBB-641A-4AA0-AEDE-F6EEE0834A76}" type="pres">
      <dgm:prSet presAssocID="{1C2465AB-97AB-465D-AA14-C1D8FCC62537}" presName="sibTrans" presStyleLbl="sibTrans1D1" presStyleIdx="6" presStyleCnt="8"/>
      <dgm:spPr/>
    </dgm:pt>
    <dgm:pt modelId="{E4C8979F-4529-4D91-AA69-B4F22EDE0F21}" type="pres">
      <dgm:prSet presAssocID="{1C2465AB-97AB-465D-AA14-C1D8FCC62537}" presName="connectorText" presStyleLbl="sibTrans1D1" presStyleIdx="6" presStyleCnt="8"/>
      <dgm:spPr/>
    </dgm:pt>
    <dgm:pt modelId="{DD567FF4-D556-4F6F-BAC8-2FC8D21D24E2}" type="pres">
      <dgm:prSet presAssocID="{FB05048F-B93C-4531-BF76-803F449A6822}" presName="node" presStyleLbl="node1" presStyleIdx="7" presStyleCnt="9">
        <dgm:presLayoutVars>
          <dgm:bulletEnabled val="1"/>
        </dgm:presLayoutVars>
      </dgm:prSet>
      <dgm:spPr/>
    </dgm:pt>
    <dgm:pt modelId="{659D654E-BB6D-4DF9-8989-6866F4799719}" type="pres">
      <dgm:prSet presAssocID="{51C70491-8DA7-4608-9362-BFD05D803AE2}" presName="sibTrans" presStyleLbl="sibTrans1D1" presStyleIdx="7" presStyleCnt="8"/>
      <dgm:spPr/>
    </dgm:pt>
    <dgm:pt modelId="{C44190BB-4961-4F00-BEEB-6C15189AA1EE}" type="pres">
      <dgm:prSet presAssocID="{51C70491-8DA7-4608-9362-BFD05D803AE2}" presName="connectorText" presStyleLbl="sibTrans1D1" presStyleIdx="7" presStyleCnt="8"/>
      <dgm:spPr/>
    </dgm:pt>
    <dgm:pt modelId="{8E4EB461-65CB-4EF2-B574-30F627395847}" type="pres">
      <dgm:prSet presAssocID="{E1193AE2-0374-40C0-B9DE-F507279E5579}" presName="node" presStyleLbl="node1" presStyleIdx="8" presStyleCnt="9">
        <dgm:presLayoutVars>
          <dgm:bulletEnabled val="1"/>
        </dgm:presLayoutVars>
      </dgm:prSet>
      <dgm:spPr/>
    </dgm:pt>
  </dgm:ptLst>
  <dgm:cxnLst>
    <dgm:cxn modelId="{C1213805-1D71-484F-9BA0-65CAE7975453}" type="presOf" srcId="{749D147D-024B-4E9F-B294-DC1686CEAE56}" destId="{B13BDC14-9710-4274-959E-7F5C9CB03514}" srcOrd="1" destOrd="0" presId="urn:microsoft.com/office/officeart/2016/7/layout/RepeatingBendingProcessNew"/>
    <dgm:cxn modelId="{E7AAC307-065F-46BF-A4AC-C73E65B97F1A}" type="presOf" srcId="{33E5AE38-4F90-436F-918A-0D3415F8B471}" destId="{CD49362B-765F-4F2B-B9C0-C641B1120B29}" srcOrd="0" destOrd="0" presId="urn:microsoft.com/office/officeart/2016/7/layout/RepeatingBendingProcessNew"/>
    <dgm:cxn modelId="{CFFB810B-AF2C-4CCE-9F55-59CA7A87B17D}" type="presOf" srcId="{AAA1A465-435E-4800-9FD6-9A5F56D85B54}" destId="{DCE8A3EA-AE0F-4410-9B3C-E24A50385E29}" srcOrd="1" destOrd="0" presId="urn:microsoft.com/office/officeart/2016/7/layout/RepeatingBendingProcessNew"/>
    <dgm:cxn modelId="{43084312-092B-478E-987F-EEDD6D297629}" type="presOf" srcId="{749D147D-024B-4E9F-B294-DC1686CEAE56}" destId="{929D91D6-518B-4627-AE4A-3D8EE3F1C841}" srcOrd="0" destOrd="0" presId="urn:microsoft.com/office/officeart/2016/7/layout/RepeatingBendingProcessNew"/>
    <dgm:cxn modelId="{542FFC13-A316-4851-8FC8-F48851585D03}" type="presOf" srcId="{15D4C3DF-DBB5-4398-8FBE-4AFD7808F7D8}" destId="{BB5DC531-6C53-4AF2-8BC9-57C878CE5016}" srcOrd="0" destOrd="0" presId="urn:microsoft.com/office/officeart/2016/7/layout/RepeatingBendingProcessNew"/>
    <dgm:cxn modelId="{BDB6B824-57C0-4C82-8A23-24D1FD845C31}" type="presOf" srcId="{E1193AE2-0374-40C0-B9DE-F507279E5579}" destId="{8E4EB461-65CB-4EF2-B574-30F627395847}" srcOrd="0" destOrd="0" presId="urn:microsoft.com/office/officeart/2016/7/layout/RepeatingBendingProcessNew"/>
    <dgm:cxn modelId="{3D5F4B28-9FFD-4A4E-B3BA-82CE00DE5F50}" type="presOf" srcId="{FB05048F-B93C-4531-BF76-803F449A6822}" destId="{DD567FF4-D556-4F6F-BAC8-2FC8D21D24E2}" srcOrd="0" destOrd="0" presId="urn:microsoft.com/office/officeart/2016/7/layout/RepeatingBendingProcessNew"/>
    <dgm:cxn modelId="{1B2ECB3A-8549-467A-99E4-24E240B28452}" type="presOf" srcId="{B5B24B7A-8134-4E46-8B15-762B757D8345}" destId="{9F04F4B4-F4C0-45DC-B750-F4C66F4D09D0}" srcOrd="1" destOrd="0" presId="urn:microsoft.com/office/officeart/2016/7/layout/RepeatingBendingProcessNew"/>
    <dgm:cxn modelId="{4590EA5E-FCA0-4344-9C74-41B1E2979B7D}" type="presOf" srcId="{B0BAC916-193A-417C-A6AF-030CDE99EBD2}" destId="{D4FFD7EC-A0B2-47A7-929E-FEEF9F68AA1B}" srcOrd="0" destOrd="0" presId="urn:microsoft.com/office/officeart/2016/7/layout/RepeatingBendingProcessNew"/>
    <dgm:cxn modelId="{16337761-ACAA-4B3D-857D-4C32D3BE2208}" type="presOf" srcId="{51C70491-8DA7-4608-9362-BFD05D803AE2}" destId="{659D654E-BB6D-4DF9-8989-6866F4799719}" srcOrd="0" destOrd="0" presId="urn:microsoft.com/office/officeart/2016/7/layout/RepeatingBendingProcessNew"/>
    <dgm:cxn modelId="{BD857B46-2E43-4784-A064-25758EB33217}" type="presOf" srcId="{E02FD525-239B-42B5-A6E2-8A9AF7671D6B}" destId="{9793EAD8-C134-40B2-A5A1-F37A7EC4EC83}" srcOrd="0" destOrd="0" presId="urn:microsoft.com/office/officeart/2016/7/layout/RepeatingBendingProcessNew"/>
    <dgm:cxn modelId="{7C7F9948-826F-422D-B815-FACB79759905}" type="presOf" srcId="{BA7248BA-E52E-4F59-99B2-7DFEE4DB0C08}" destId="{4816C57A-FDD3-4851-A263-68DD68FD5164}" srcOrd="1" destOrd="0" presId="urn:microsoft.com/office/officeart/2016/7/layout/RepeatingBendingProcessNew"/>
    <dgm:cxn modelId="{82B4796A-6DBE-4397-9C48-98AAC12FF8E4}" type="presOf" srcId="{B5B24B7A-8134-4E46-8B15-762B757D8345}" destId="{46B478C8-51A8-4AA9-87CF-1C476D58134E}" srcOrd="0" destOrd="0" presId="urn:microsoft.com/office/officeart/2016/7/layout/RepeatingBendingProcessNew"/>
    <dgm:cxn modelId="{AB21694D-1C01-49B7-8BD4-DD8A3588CFFC}" type="presOf" srcId="{1C78E70B-8745-4C59-A66C-28ADDE7A80AA}" destId="{A256E5DA-A8EF-46F5-B426-D376818CD2C3}" srcOrd="0" destOrd="0" presId="urn:microsoft.com/office/officeart/2016/7/layout/RepeatingBendingProcessNew"/>
    <dgm:cxn modelId="{1C2CB66D-7D15-4439-AE1D-178B04517E4C}" type="presOf" srcId="{31F75761-C48D-41B4-A907-F3CCA3B5E94B}" destId="{F4624A35-C5B6-403C-BCAB-3D5D37F44210}" srcOrd="0" destOrd="0" presId="urn:microsoft.com/office/officeart/2016/7/layout/RepeatingBendingProcessNew"/>
    <dgm:cxn modelId="{5BE10475-255E-4ACC-8FE3-3847205A3D99}" type="presOf" srcId="{7A5F22D3-3877-4089-9539-02EAE3B38B1C}" destId="{7EFB8404-8B24-4AB7-8FD1-80536DF1680F}" srcOrd="0" destOrd="0" presId="urn:microsoft.com/office/officeart/2016/7/layout/RepeatingBendingProcessNew"/>
    <dgm:cxn modelId="{4269E480-65E6-40F0-BDB6-97F9251E882B}" type="presOf" srcId="{8D114DD7-7626-43BD-8D19-18DD7596740D}" destId="{788719A4-6046-4DE7-BED2-3C22C3A26609}" srcOrd="0" destOrd="0" presId="urn:microsoft.com/office/officeart/2016/7/layout/RepeatingBendingProcessNew"/>
    <dgm:cxn modelId="{3ED48682-1A8A-468E-826F-CF0B34E12024}" type="presOf" srcId="{776C8CBF-D735-4ABE-955A-C43706478B92}" destId="{D7ABF33C-F7C0-4423-80CF-9F0DF280C028}" srcOrd="0" destOrd="0" presId="urn:microsoft.com/office/officeart/2016/7/layout/RepeatingBendingProcessNew"/>
    <dgm:cxn modelId="{70BBDF84-5581-4991-93DF-E851877DCDB4}" srcId="{31F75761-C48D-41B4-A907-F3CCA3B5E94B}" destId="{15D4C3DF-DBB5-4398-8FBE-4AFD7808F7D8}" srcOrd="0" destOrd="0" parTransId="{9A74DFC2-0749-4A64-A06D-65243DFAECD1}" sibTransId="{1C78E70B-8745-4C59-A66C-28ADDE7A80AA}"/>
    <dgm:cxn modelId="{6A77F485-B423-45D7-A656-B0E97475CA57}" srcId="{31F75761-C48D-41B4-A907-F3CCA3B5E94B}" destId="{8D114DD7-7626-43BD-8D19-18DD7596740D}" srcOrd="2" destOrd="0" parTransId="{BDD9C7DD-9FC6-4D05-A796-BFEC0E251363}" sibTransId="{BA7248BA-E52E-4F59-99B2-7DFEE4DB0C08}"/>
    <dgm:cxn modelId="{DB944F86-1FC1-49D6-BE85-5E276A7386A1}" srcId="{31F75761-C48D-41B4-A907-F3CCA3B5E94B}" destId="{5F281E70-2A7A-4024-8F3B-F6F50B85DE80}" srcOrd="4" destOrd="0" parTransId="{B9883153-44DF-4B32-B5B7-2E1C5FEE24F5}" sibTransId="{7A5F22D3-3877-4089-9539-02EAE3B38B1C}"/>
    <dgm:cxn modelId="{4D1C1B98-6F0B-4C17-89A4-E96F6FE9DC60}" type="presOf" srcId="{1C2465AB-97AB-465D-AA14-C1D8FCC62537}" destId="{E5F8BDBB-641A-4AA0-AEDE-F6EEE0834A76}" srcOrd="0" destOrd="0" presId="urn:microsoft.com/office/officeart/2016/7/layout/RepeatingBendingProcessNew"/>
    <dgm:cxn modelId="{C414F2A3-D33A-4A7F-91CE-C6E13A12FD0D}" srcId="{31F75761-C48D-41B4-A907-F3CCA3B5E94B}" destId="{E02FD525-239B-42B5-A6E2-8A9AF7671D6B}" srcOrd="5" destOrd="0" parTransId="{22B9FBCB-8B61-45B2-948B-211F2E404DC7}" sibTransId="{749D147D-024B-4E9F-B294-DC1686CEAE56}"/>
    <dgm:cxn modelId="{3359FAAE-C23A-4E3F-869A-7ACF07CD7FED}" type="presOf" srcId="{51C70491-8DA7-4608-9362-BFD05D803AE2}" destId="{C44190BB-4961-4F00-BEEB-6C15189AA1EE}" srcOrd="1" destOrd="0" presId="urn:microsoft.com/office/officeart/2016/7/layout/RepeatingBendingProcessNew"/>
    <dgm:cxn modelId="{ACA255BE-A1B8-42A0-833E-A0C4603707E7}" type="presOf" srcId="{AAA1A465-435E-4800-9FD6-9A5F56D85B54}" destId="{A099E2E8-B19D-4A9E-B352-521996F58B3D}" srcOrd="0" destOrd="0" presId="urn:microsoft.com/office/officeart/2016/7/layout/RepeatingBendingProcessNew"/>
    <dgm:cxn modelId="{A7B223C0-D6F1-4C24-91DB-661E4F4EFADE}" type="presOf" srcId="{7A5F22D3-3877-4089-9539-02EAE3B38B1C}" destId="{A63076C1-C896-435B-95BB-3CE8EB46788C}" srcOrd="1" destOrd="0" presId="urn:microsoft.com/office/officeart/2016/7/layout/RepeatingBendingProcessNew"/>
    <dgm:cxn modelId="{715326C4-55F7-4F3C-A9FB-2F1EA06128E1}" type="presOf" srcId="{5F281E70-2A7A-4024-8F3B-F6F50B85DE80}" destId="{A624A24F-10B1-482C-84D8-5D339809CC8B}" srcOrd="0" destOrd="0" presId="urn:microsoft.com/office/officeart/2016/7/layout/RepeatingBendingProcessNew"/>
    <dgm:cxn modelId="{10CFA5C4-5572-4F7A-9AAC-C3ACAFAF0774}" srcId="{31F75761-C48D-41B4-A907-F3CCA3B5E94B}" destId="{B0BAC916-193A-417C-A6AF-030CDE99EBD2}" srcOrd="1" destOrd="0" parTransId="{B0DC7203-DF37-47FA-8AEA-DB9A34AF59D5}" sibTransId="{B5B24B7A-8134-4E46-8B15-762B757D8345}"/>
    <dgm:cxn modelId="{A0303DC7-35EE-4E2E-BE98-C4B2C0BA1488}" srcId="{31F75761-C48D-41B4-A907-F3CCA3B5E94B}" destId="{FB05048F-B93C-4531-BF76-803F449A6822}" srcOrd="7" destOrd="0" parTransId="{B6E0122A-E254-4705-AA7D-BC4B597A3772}" sibTransId="{51C70491-8DA7-4608-9362-BFD05D803AE2}"/>
    <dgm:cxn modelId="{1DC20BD7-ABBA-419D-8152-348A4C8AC6B5}" srcId="{31F75761-C48D-41B4-A907-F3CCA3B5E94B}" destId="{776C8CBF-D735-4ABE-955A-C43706478B92}" srcOrd="3" destOrd="0" parTransId="{3CB33555-F356-40AD-B180-ED2DDE42433E}" sibTransId="{AAA1A465-435E-4800-9FD6-9A5F56D85B54}"/>
    <dgm:cxn modelId="{B7927ED8-B6F2-4B01-ACA8-7FC8149BB608}" type="presOf" srcId="{1C78E70B-8745-4C59-A66C-28ADDE7A80AA}" destId="{96191C4B-EF2B-4F15-91A2-AFAB8B8C0646}" srcOrd="1" destOrd="0" presId="urn:microsoft.com/office/officeart/2016/7/layout/RepeatingBendingProcessNew"/>
    <dgm:cxn modelId="{BB7D01DA-60CA-4560-9733-E15D0701E0C3}" type="presOf" srcId="{BA7248BA-E52E-4F59-99B2-7DFEE4DB0C08}" destId="{3F94E0E1-71DD-4C6C-90CE-E54CD047B4CA}" srcOrd="0" destOrd="0" presId="urn:microsoft.com/office/officeart/2016/7/layout/RepeatingBendingProcessNew"/>
    <dgm:cxn modelId="{5A59E8EB-324A-4CA4-A678-618435F5815D}" srcId="{31F75761-C48D-41B4-A907-F3CCA3B5E94B}" destId="{E1193AE2-0374-40C0-B9DE-F507279E5579}" srcOrd="8" destOrd="0" parTransId="{3BE2ADD9-AB33-45FB-963E-A8B0B180C0BA}" sibTransId="{2AA4219D-FEBB-4D36-A531-1CDC366197B4}"/>
    <dgm:cxn modelId="{8A23B4F2-411B-48FF-8DD6-C6246D34F35F}" type="presOf" srcId="{1C2465AB-97AB-465D-AA14-C1D8FCC62537}" destId="{E4C8979F-4529-4D91-AA69-B4F22EDE0F21}" srcOrd="1" destOrd="0" presId="urn:microsoft.com/office/officeart/2016/7/layout/RepeatingBendingProcessNew"/>
    <dgm:cxn modelId="{453498FA-6CD7-4264-9234-A3DE704D9DFB}" srcId="{31F75761-C48D-41B4-A907-F3CCA3B5E94B}" destId="{33E5AE38-4F90-436F-918A-0D3415F8B471}" srcOrd="6" destOrd="0" parTransId="{ECC72EBF-845D-46BB-872D-30BDD1A11940}" sibTransId="{1C2465AB-97AB-465D-AA14-C1D8FCC62537}"/>
    <dgm:cxn modelId="{16367A4A-2623-4B07-BDFF-209D652B3C88}" type="presParOf" srcId="{F4624A35-C5B6-403C-BCAB-3D5D37F44210}" destId="{BB5DC531-6C53-4AF2-8BC9-57C878CE5016}" srcOrd="0" destOrd="0" presId="urn:microsoft.com/office/officeart/2016/7/layout/RepeatingBendingProcessNew"/>
    <dgm:cxn modelId="{3FE77150-D628-43FC-BD4D-762C35AC9035}" type="presParOf" srcId="{F4624A35-C5B6-403C-BCAB-3D5D37F44210}" destId="{A256E5DA-A8EF-46F5-B426-D376818CD2C3}" srcOrd="1" destOrd="0" presId="urn:microsoft.com/office/officeart/2016/7/layout/RepeatingBendingProcessNew"/>
    <dgm:cxn modelId="{CE0E08E1-7077-464C-9BDE-280A74CD122B}" type="presParOf" srcId="{A256E5DA-A8EF-46F5-B426-D376818CD2C3}" destId="{96191C4B-EF2B-4F15-91A2-AFAB8B8C0646}" srcOrd="0" destOrd="0" presId="urn:microsoft.com/office/officeart/2016/7/layout/RepeatingBendingProcessNew"/>
    <dgm:cxn modelId="{335AA770-0E92-44A4-B99B-F61DAC1952EA}" type="presParOf" srcId="{F4624A35-C5B6-403C-BCAB-3D5D37F44210}" destId="{D4FFD7EC-A0B2-47A7-929E-FEEF9F68AA1B}" srcOrd="2" destOrd="0" presId="urn:microsoft.com/office/officeart/2016/7/layout/RepeatingBendingProcessNew"/>
    <dgm:cxn modelId="{46EE3330-DFFF-4E57-9D46-36F9A05D2164}" type="presParOf" srcId="{F4624A35-C5B6-403C-BCAB-3D5D37F44210}" destId="{46B478C8-51A8-4AA9-87CF-1C476D58134E}" srcOrd="3" destOrd="0" presId="urn:microsoft.com/office/officeart/2016/7/layout/RepeatingBendingProcessNew"/>
    <dgm:cxn modelId="{103F9638-FD6B-4E98-BC9E-59142F7B957A}" type="presParOf" srcId="{46B478C8-51A8-4AA9-87CF-1C476D58134E}" destId="{9F04F4B4-F4C0-45DC-B750-F4C66F4D09D0}" srcOrd="0" destOrd="0" presId="urn:microsoft.com/office/officeart/2016/7/layout/RepeatingBendingProcessNew"/>
    <dgm:cxn modelId="{2D4AA45A-3480-4470-A96C-A449D9CE3C37}" type="presParOf" srcId="{F4624A35-C5B6-403C-BCAB-3D5D37F44210}" destId="{788719A4-6046-4DE7-BED2-3C22C3A26609}" srcOrd="4" destOrd="0" presId="urn:microsoft.com/office/officeart/2016/7/layout/RepeatingBendingProcessNew"/>
    <dgm:cxn modelId="{C638EED7-62FA-47E4-B0AA-82F12D6DACC7}" type="presParOf" srcId="{F4624A35-C5B6-403C-BCAB-3D5D37F44210}" destId="{3F94E0E1-71DD-4C6C-90CE-E54CD047B4CA}" srcOrd="5" destOrd="0" presId="urn:microsoft.com/office/officeart/2016/7/layout/RepeatingBendingProcessNew"/>
    <dgm:cxn modelId="{94002EB2-E5D0-408E-A7B3-21355ACF2E84}" type="presParOf" srcId="{3F94E0E1-71DD-4C6C-90CE-E54CD047B4CA}" destId="{4816C57A-FDD3-4851-A263-68DD68FD5164}" srcOrd="0" destOrd="0" presId="urn:microsoft.com/office/officeart/2016/7/layout/RepeatingBendingProcessNew"/>
    <dgm:cxn modelId="{18466CAD-4654-487F-B821-7E36F14D6440}" type="presParOf" srcId="{F4624A35-C5B6-403C-BCAB-3D5D37F44210}" destId="{D7ABF33C-F7C0-4423-80CF-9F0DF280C028}" srcOrd="6" destOrd="0" presId="urn:microsoft.com/office/officeart/2016/7/layout/RepeatingBendingProcessNew"/>
    <dgm:cxn modelId="{AE1C64CC-B32A-4AFD-8DD5-5163F8B7DF3D}" type="presParOf" srcId="{F4624A35-C5B6-403C-BCAB-3D5D37F44210}" destId="{A099E2E8-B19D-4A9E-B352-521996F58B3D}" srcOrd="7" destOrd="0" presId="urn:microsoft.com/office/officeart/2016/7/layout/RepeatingBendingProcessNew"/>
    <dgm:cxn modelId="{9F47E8C7-9533-4D89-B342-12464A6EA4A4}" type="presParOf" srcId="{A099E2E8-B19D-4A9E-B352-521996F58B3D}" destId="{DCE8A3EA-AE0F-4410-9B3C-E24A50385E29}" srcOrd="0" destOrd="0" presId="urn:microsoft.com/office/officeart/2016/7/layout/RepeatingBendingProcessNew"/>
    <dgm:cxn modelId="{A627A5E2-5A2C-4358-8BF9-4EB592B4A6ED}" type="presParOf" srcId="{F4624A35-C5B6-403C-BCAB-3D5D37F44210}" destId="{A624A24F-10B1-482C-84D8-5D339809CC8B}" srcOrd="8" destOrd="0" presId="urn:microsoft.com/office/officeart/2016/7/layout/RepeatingBendingProcessNew"/>
    <dgm:cxn modelId="{0470404C-BC76-4CDE-8A5B-72E800682B69}" type="presParOf" srcId="{F4624A35-C5B6-403C-BCAB-3D5D37F44210}" destId="{7EFB8404-8B24-4AB7-8FD1-80536DF1680F}" srcOrd="9" destOrd="0" presId="urn:microsoft.com/office/officeart/2016/7/layout/RepeatingBendingProcessNew"/>
    <dgm:cxn modelId="{10658207-4E47-4F05-AC2F-ECB46189189B}" type="presParOf" srcId="{7EFB8404-8B24-4AB7-8FD1-80536DF1680F}" destId="{A63076C1-C896-435B-95BB-3CE8EB46788C}" srcOrd="0" destOrd="0" presId="urn:microsoft.com/office/officeart/2016/7/layout/RepeatingBendingProcessNew"/>
    <dgm:cxn modelId="{60849CA3-AB6C-44B4-96A0-B609ED521351}" type="presParOf" srcId="{F4624A35-C5B6-403C-BCAB-3D5D37F44210}" destId="{9793EAD8-C134-40B2-A5A1-F37A7EC4EC83}" srcOrd="10" destOrd="0" presId="urn:microsoft.com/office/officeart/2016/7/layout/RepeatingBendingProcessNew"/>
    <dgm:cxn modelId="{8C0BD7F4-59A0-4142-924E-707933FB4C54}" type="presParOf" srcId="{F4624A35-C5B6-403C-BCAB-3D5D37F44210}" destId="{929D91D6-518B-4627-AE4A-3D8EE3F1C841}" srcOrd="11" destOrd="0" presId="urn:microsoft.com/office/officeart/2016/7/layout/RepeatingBendingProcessNew"/>
    <dgm:cxn modelId="{D90E1A27-F96C-466C-8C8C-A738020E1A27}" type="presParOf" srcId="{929D91D6-518B-4627-AE4A-3D8EE3F1C841}" destId="{B13BDC14-9710-4274-959E-7F5C9CB03514}" srcOrd="0" destOrd="0" presId="urn:microsoft.com/office/officeart/2016/7/layout/RepeatingBendingProcessNew"/>
    <dgm:cxn modelId="{FDA52BFF-A466-4AF7-B250-E268F8C8AD16}" type="presParOf" srcId="{F4624A35-C5B6-403C-BCAB-3D5D37F44210}" destId="{CD49362B-765F-4F2B-B9C0-C641B1120B29}" srcOrd="12" destOrd="0" presId="urn:microsoft.com/office/officeart/2016/7/layout/RepeatingBendingProcessNew"/>
    <dgm:cxn modelId="{3E7BA2F2-3FAA-40CC-B37A-52C35E869A20}" type="presParOf" srcId="{F4624A35-C5B6-403C-BCAB-3D5D37F44210}" destId="{E5F8BDBB-641A-4AA0-AEDE-F6EEE0834A76}" srcOrd="13" destOrd="0" presId="urn:microsoft.com/office/officeart/2016/7/layout/RepeatingBendingProcessNew"/>
    <dgm:cxn modelId="{AFDB8DE8-9CF3-45CC-B5B7-0E32458DE6F7}" type="presParOf" srcId="{E5F8BDBB-641A-4AA0-AEDE-F6EEE0834A76}" destId="{E4C8979F-4529-4D91-AA69-B4F22EDE0F21}" srcOrd="0" destOrd="0" presId="urn:microsoft.com/office/officeart/2016/7/layout/RepeatingBendingProcessNew"/>
    <dgm:cxn modelId="{FFF80E07-81D7-433A-A363-3442E5ECAF52}" type="presParOf" srcId="{F4624A35-C5B6-403C-BCAB-3D5D37F44210}" destId="{DD567FF4-D556-4F6F-BAC8-2FC8D21D24E2}" srcOrd="14" destOrd="0" presId="urn:microsoft.com/office/officeart/2016/7/layout/RepeatingBendingProcessNew"/>
    <dgm:cxn modelId="{5EE1A6CE-6FE1-43D2-B0DC-E244FBD7246C}" type="presParOf" srcId="{F4624A35-C5B6-403C-BCAB-3D5D37F44210}" destId="{659D654E-BB6D-4DF9-8989-6866F4799719}" srcOrd="15" destOrd="0" presId="urn:microsoft.com/office/officeart/2016/7/layout/RepeatingBendingProcessNew"/>
    <dgm:cxn modelId="{FA101EE3-D076-470B-A970-8349D06DAFFB}" type="presParOf" srcId="{659D654E-BB6D-4DF9-8989-6866F4799719}" destId="{C44190BB-4961-4F00-BEEB-6C15189AA1EE}" srcOrd="0" destOrd="0" presId="urn:microsoft.com/office/officeart/2016/7/layout/RepeatingBendingProcessNew"/>
    <dgm:cxn modelId="{D916E6FD-4582-4501-A425-2FDE0CC9A950}" type="presParOf" srcId="{F4624A35-C5B6-403C-BCAB-3D5D37F44210}" destId="{8E4EB461-65CB-4EF2-B574-30F627395847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86FBC-C5CB-4841-94EB-6B3A4B4CAD3F}">
      <dsp:nvSpPr>
        <dsp:cNvPr id="0" name=""/>
        <dsp:cNvSpPr/>
      </dsp:nvSpPr>
      <dsp:spPr>
        <a:xfrm>
          <a:off x="0" y="2125"/>
          <a:ext cx="6582555" cy="10773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E23A03-FAB0-4C29-B83C-CF6635CCF01E}">
      <dsp:nvSpPr>
        <dsp:cNvPr id="0" name=""/>
        <dsp:cNvSpPr/>
      </dsp:nvSpPr>
      <dsp:spPr>
        <a:xfrm>
          <a:off x="325906" y="244535"/>
          <a:ext cx="592558" cy="5925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3F92B-BA17-49B2-AA87-E74D40072E84}">
      <dsp:nvSpPr>
        <dsp:cNvPr id="0" name=""/>
        <dsp:cNvSpPr/>
      </dsp:nvSpPr>
      <dsp:spPr>
        <a:xfrm>
          <a:off x="1244371" y="2125"/>
          <a:ext cx="5338183" cy="1077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23" tIns="114023" rIns="114023" bIns="114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Arial Black" panose="020B0A04020102020204" pitchFamily="34" charset="0"/>
            </a:rPr>
            <a:t>1. Introduction to Stock Prediction</a:t>
          </a:r>
          <a:endParaRPr lang="en-US" sz="2200" kern="1200" dirty="0">
            <a:latin typeface="Arial Black" panose="020B0A04020102020204" pitchFamily="34" charset="0"/>
          </a:endParaRPr>
        </a:p>
      </dsp:txBody>
      <dsp:txXfrm>
        <a:off x="1244371" y="2125"/>
        <a:ext cx="5338183" cy="1077378"/>
      </dsp:txXfrm>
    </dsp:sp>
    <dsp:sp modelId="{D42795B9-585A-4FBC-8D01-EF690A4E42F0}">
      <dsp:nvSpPr>
        <dsp:cNvPr id="0" name=""/>
        <dsp:cNvSpPr/>
      </dsp:nvSpPr>
      <dsp:spPr>
        <a:xfrm>
          <a:off x="0" y="1348848"/>
          <a:ext cx="6582555" cy="10773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E64C8-3A27-4C42-A04D-7F5BFAC0D998}">
      <dsp:nvSpPr>
        <dsp:cNvPr id="0" name=""/>
        <dsp:cNvSpPr/>
      </dsp:nvSpPr>
      <dsp:spPr>
        <a:xfrm>
          <a:off x="325906" y="1591258"/>
          <a:ext cx="592558" cy="5925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3A6E4-42F7-452B-982A-6C498F4E7E81}">
      <dsp:nvSpPr>
        <dsp:cNvPr id="0" name=""/>
        <dsp:cNvSpPr/>
      </dsp:nvSpPr>
      <dsp:spPr>
        <a:xfrm>
          <a:off x="1244371" y="1348848"/>
          <a:ext cx="5338183" cy="1077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23" tIns="114023" rIns="114023" bIns="114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Arial Black" panose="020B0A04020102020204" pitchFamily="34" charset="0"/>
            </a:rPr>
            <a:t>2. LSTM Model Training and Evaluation</a:t>
          </a:r>
          <a:endParaRPr lang="en-US" sz="2200" kern="1200" dirty="0">
            <a:latin typeface="Arial Black" panose="020B0A04020102020204" pitchFamily="34" charset="0"/>
          </a:endParaRPr>
        </a:p>
      </dsp:txBody>
      <dsp:txXfrm>
        <a:off x="1244371" y="1348848"/>
        <a:ext cx="5338183" cy="1077378"/>
      </dsp:txXfrm>
    </dsp:sp>
    <dsp:sp modelId="{DD6B0B00-D29C-451C-A651-F524792FFDA7}">
      <dsp:nvSpPr>
        <dsp:cNvPr id="0" name=""/>
        <dsp:cNvSpPr/>
      </dsp:nvSpPr>
      <dsp:spPr>
        <a:xfrm>
          <a:off x="0" y="2695571"/>
          <a:ext cx="6582555" cy="10773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02FB6-A875-491D-84F8-C2384E90FB01}">
      <dsp:nvSpPr>
        <dsp:cNvPr id="0" name=""/>
        <dsp:cNvSpPr/>
      </dsp:nvSpPr>
      <dsp:spPr>
        <a:xfrm>
          <a:off x="325906" y="2937981"/>
          <a:ext cx="592558" cy="5925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020F9-6BDA-4B60-8141-FCDF709DDCD7}">
      <dsp:nvSpPr>
        <dsp:cNvPr id="0" name=""/>
        <dsp:cNvSpPr/>
      </dsp:nvSpPr>
      <dsp:spPr>
        <a:xfrm>
          <a:off x="1244371" y="2695571"/>
          <a:ext cx="5338183" cy="1077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23" tIns="114023" rIns="114023" bIns="114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Arial Black" panose="020B0A04020102020204" pitchFamily="34" charset="0"/>
            </a:rPr>
            <a:t>3. Case Studies and Applications</a:t>
          </a:r>
          <a:endParaRPr lang="en-US" sz="2200" kern="1200" dirty="0">
            <a:latin typeface="Arial Black" panose="020B0A04020102020204" pitchFamily="34" charset="0"/>
          </a:endParaRPr>
        </a:p>
      </dsp:txBody>
      <dsp:txXfrm>
        <a:off x="1244371" y="2695571"/>
        <a:ext cx="5338183" cy="1077378"/>
      </dsp:txXfrm>
    </dsp:sp>
    <dsp:sp modelId="{AB522B06-C232-4D49-A950-9ADA853E3AFB}">
      <dsp:nvSpPr>
        <dsp:cNvPr id="0" name=""/>
        <dsp:cNvSpPr/>
      </dsp:nvSpPr>
      <dsp:spPr>
        <a:xfrm>
          <a:off x="0" y="4042294"/>
          <a:ext cx="6582555" cy="10773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DE169-8EBF-4C74-9B71-AFFDB1C6B752}">
      <dsp:nvSpPr>
        <dsp:cNvPr id="0" name=""/>
        <dsp:cNvSpPr/>
      </dsp:nvSpPr>
      <dsp:spPr>
        <a:xfrm>
          <a:off x="325906" y="4284704"/>
          <a:ext cx="592558" cy="5925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69C7E-CC41-435A-A8F3-EAE5E3837382}">
      <dsp:nvSpPr>
        <dsp:cNvPr id="0" name=""/>
        <dsp:cNvSpPr/>
      </dsp:nvSpPr>
      <dsp:spPr>
        <a:xfrm>
          <a:off x="1244371" y="4042294"/>
          <a:ext cx="5338183" cy="1077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23" tIns="114023" rIns="114023" bIns="114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Arial Black" panose="020B0A04020102020204" pitchFamily="34" charset="0"/>
            </a:rPr>
            <a:t>4. Conclusion and Future Outlook</a:t>
          </a:r>
          <a:endParaRPr lang="en-US" sz="2200" kern="1200" dirty="0">
            <a:latin typeface="Arial Black" panose="020B0A04020102020204" pitchFamily="34" charset="0"/>
          </a:endParaRPr>
        </a:p>
      </dsp:txBody>
      <dsp:txXfrm>
        <a:off x="1244371" y="4042294"/>
        <a:ext cx="5338183" cy="10773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B9554F-7055-4556-A63C-F42B8743CA9D}">
      <dsp:nvSpPr>
        <dsp:cNvPr id="0" name=""/>
        <dsp:cNvSpPr/>
      </dsp:nvSpPr>
      <dsp:spPr>
        <a:xfrm rot="5400000">
          <a:off x="-232500" y="931053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00E79-BAA9-4BA6-9894-93596DE7350F}">
      <dsp:nvSpPr>
        <dsp:cNvPr id="0" name=""/>
        <dsp:cNvSpPr/>
      </dsp:nvSpPr>
      <dsp:spPr>
        <a:xfrm>
          <a:off x="2578" y="261398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sz="10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7171" y="285991"/>
        <a:ext cx="1350271" cy="790488"/>
      </dsp:txXfrm>
    </dsp:sp>
    <dsp:sp modelId="{C256CF14-098E-46E3-A284-32575E453876}">
      <dsp:nvSpPr>
        <dsp:cNvPr id="0" name=""/>
        <dsp:cNvSpPr/>
      </dsp:nvSpPr>
      <dsp:spPr>
        <a:xfrm rot="5400000">
          <a:off x="-232500" y="1980647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9525C-9446-4EE6-9EF1-2CD0CCF67332}">
      <dsp:nvSpPr>
        <dsp:cNvPr id="0" name=""/>
        <dsp:cNvSpPr/>
      </dsp:nvSpPr>
      <dsp:spPr>
        <a:xfrm>
          <a:off x="2578" y="1310991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latin typeface="Arial Black" panose="020B0A04020102020204" pitchFamily="34" charset="0"/>
            </a:rPr>
            <a:t>Data Collection</a:t>
          </a:r>
          <a:endParaRPr lang="en-US" sz="10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7171" y="1335584"/>
        <a:ext cx="1350271" cy="790488"/>
      </dsp:txXfrm>
    </dsp:sp>
    <dsp:sp modelId="{C785CC42-DC6B-46DE-84C0-4B7A1DF40B08}">
      <dsp:nvSpPr>
        <dsp:cNvPr id="0" name=""/>
        <dsp:cNvSpPr/>
      </dsp:nvSpPr>
      <dsp:spPr>
        <a:xfrm>
          <a:off x="292296" y="2505443"/>
          <a:ext cx="1851452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3C321-8BD4-43CA-82F1-44AF5BC5CBD6}">
      <dsp:nvSpPr>
        <dsp:cNvPr id="0" name=""/>
        <dsp:cNvSpPr/>
      </dsp:nvSpPr>
      <dsp:spPr>
        <a:xfrm>
          <a:off x="2578" y="2360584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  <a:latin typeface="Arial Nova Light" panose="020B0304020202020204" pitchFamily="34" charset="0"/>
            </a:rPr>
            <a:t>Gathering historical stock price data for Apple Inc. (AAPL).</a:t>
          </a:r>
        </a:p>
      </dsp:txBody>
      <dsp:txXfrm>
        <a:off x="27171" y="2385177"/>
        <a:ext cx="1350271" cy="790488"/>
      </dsp:txXfrm>
    </dsp:sp>
    <dsp:sp modelId="{DFEF0FD7-311B-47A6-A8D0-5A3E86F5F3F2}">
      <dsp:nvSpPr>
        <dsp:cNvPr id="0" name=""/>
        <dsp:cNvSpPr/>
      </dsp:nvSpPr>
      <dsp:spPr>
        <a:xfrm rot="16200000">
          <a:off x="1628778" y="1980647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E18C8-08E8-434B-8354-F9F209C480F4}">
      <dsp:nvSpPr>
        <dsp:cNvPr id="0" name=""/>
        <dsp:cNvSpPr/>
      </dsp:nvSpPr>
      <dsp:spPr>
        <a:xfrm>
          <a:off x="1863857" y="2360584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sz="10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1888450" y="2385177"/>
        <a:ext cx="1350271" cy="790488"/>
      </dsp:txXfrm>
    </dsp:sp>
    <dsp:sp modelId="{D1293776-524C-4321-99E2-6B547538A064}">
      <dsp:nvSpPr>
        <dsp:cNvPr id="0" name=""/>
        <dsp:cNvSpPr/>
      </dsp:nvSpPr>
      <dsp:spPr>
        <a:xfrm rot="16200000">
          <a:off x="1628778" y="931053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EF7621-3571-4086-ADE8-267FE8144F64}">
      <dsp:nvSpPr>
        <dsp:cNvPr id="0" name=""/>
        <dsp:cNvSpPr/>
      </dsp:nvSpPr>
      <dsp:spPr>
        <a:xfrm>
          <a:off x="1863857" y="1310991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latin typeface="Arial Black" panose="020B0A04020102020204" pitchFamily="34" charset="0"/>
            </a:rPr>
            <a:t>Model Training</a:t>
          </a:r>
          <a:endParaRPr lang="en-US" sz="10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1888450" y="1335584"/>
        <a:ext cx="1350271" cy="790488"/>
      </dsp:txXfrm>
    </dsp:sp>
    <dsp:sp modelId="{78D6260D-565A-4995-87DB-7C23E10BD520}">
      <dsp:nvSpPr>
        <dsp:cNvPr id="0" name=""/>
        <dsp:cNvSpPr/>
      </dsp:nvSpPr>
      <dsp:spPr>
        <a:xfrm>
          <a:off x="2153574" y="406257"/>
          <a:ext cx="1851452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847C56-6134-4810-A449-CD55CD1A9BD6}">
      <dsp:nvSpPr>
        <dsp:cNvPr id="0" name=""/>
        <dsp:cNvSpPr/>
      </dsp:nvSpPr>
      <dsp:spPr>
        <a:xfrm>
          <a:off x="1863857" y="261398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  <a:latin typeface="Arial Nova Light" panose="020B0304020202020204" pitchFamily="34" charset="0"/>
            </a:rPr>
            <a:t>Training an LSTM model on the collected data to predict future stock prices.</a:t>
          </a:r>
        </a:p>
      </dsp:txBody>
      <dsp:txXfrm>
        <a:off x="1888450" y="285991"/>
        <a:ext cx="1350271" cy="790488"/>
      </dsp:txXfrm>
    </dsp:sp>
    <dsp:sp modelId="{945D2DA0-9E19-4412-BF46-19D36B471A65}">
      <dsp:nvSpPr>
        <dsp:cNvPr id="0" name=""/>
        <dsp:cNvSpPr/>
      </dsp:nvSpPr>
      <dsp:spPr>
        <a:xfrm rot="5400000">
          <a:off x="3490056" y="931053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06B60-1B56-4C29-967E-0C3C51D68D66}">
      <dsp:nvSpPr>
        <dsp:cNvPr id="0" name=""/>
        <dsp:cNvSpPr/>
      </dsp:nvSpPr>
      <dsp:spPr>
        <a:xfrm>
          <a:off x="3725135" y="261398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sz="10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3749728" y="285991"/>
        <a:ext cx="1350271" cy="790488"/>
      </dsp:txXfrm>
    </dsp:sp>
    <dsp:sp modelId="{DAB20910-ABEE-4B38-A9BA-B6FFD23B3CE0}">
      <dsp:nvSpPr>
        <dsp:cNvPr id="0" name=""/>
        <dsp:cNvSpPr/>
      </dsp:nvSpPr>
      <dsp:spPr>
        <a:xfrm rot="5400000">
          <a:off x="3490056" y="1980647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24A90C-CEC4-4F55-A944-84A33C625A5F}">
      <dsp:nvSpPr>
        <dsp:cNvPr id="0" name=""/>
        <dsp:cNvSpPr/>
      </dsp:nvSpPr>
      <dsp:spPr>
        <a:xfrm>
          <a:off x="3725135" y="1310991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latin typeface="Arial Black" panose="020B0A04020102020204" pitchFamily="34" charset="0"/>
            </a:rPr>
            <a:t>Prediction Results</a:t>
          </a:r>
          <a:endParaRPr lang="en-US" sz="10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3749728" y="1335584"/>
        <a:ext cx="1350271" cy="790488"/>
      </dsp:txXfrm>
    </dsp:sp>
    <dsp:sp modelId="{7897F6CE-C6EF-4DD8-8453-227D922052D8}">
      <dsp:nvSpPr>
        <dsp:cNvPr id="0" name=""/>
        <dsp:cNvSpPr/>
      </dsp:nvSpPr>
      <dsp:spPr>
        <a:xfrm>
          <a:off x="3725135" y="2360584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  <a:latin typeface="Arial Nova Light" panose="020B0304020202020204" pitchFamily="34" charset="0"/>
            </a:rPr>
            <a:t>Analyzing the model's predictions and their accuracy compared to actual stock prices.</a:t>
          </a:r>
        </a:p>
      </dsp:txBody>
      <dsp:txXfrm>
        <a:off x="3749728" y="2385177"/>
        <a:ext cx="1350271" cy="79048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D7521-12A0-4700-8958-9F5851C5CE99}">
      <dsp:nvSpPr>
        <dsp:cNvPr id="0" name=""/>
        <dsp:cNvSpPr/>
      </dsp:nvSpPr>
      <dsp:spPr>
        <a:xfrm rot="5400000">
          <a:off x="-232500" y="931053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86D48-D5A4-4D24-9140-2329DD96DF0E}">
      <dsp:nvSpPr>
        <dsp:cNvPr id="0" name=""/>
        <dsp:cNvSpPr/>
      </dsp:nvSpPr>
      <dsp:spPr>
        <a:xfrm>
          <a:off x="2578" y="261398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sz="10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7171" y="285991"/>
        <a:ext cx="1350271" cy="790488"/>
      </dsp:txXfrm>
    </dsp:sp>
    <dsp:sp modelId="{6E52C2C2-CCA5-49CD-92CB-2F70B8B1F67B}">
      <dsp:nvSpPr>
        <dsp:cNvPr id="0" name=""/>
        <dsp:cNvSpPr/>
      </dsp:nvSpPr>
      <dsp:spPr>
        <a:xfrm rot="5400000">
          <a:off x="-232500" y="1980647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0E5BE-EF00-431F-9D3E-0FAE35619722}">
      <dsp:nvSpPr>
        <dsp:cNvPr id="0" name=""/>
        <dsp:cNvSpPr/>
      </dsp:nvSpPr>
      <dsp:spPr>
        <a:xfrm>
          <a:off x="2578" y="1310991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latin typeface="Arial Black" panose="020B0A04020102020204" pitchFamily="34" charset="0"/>
            </a:rPr>
            <a:t>Data Collection</a:t>
          </a:r>
          <a:endParaRPr lang="en-US" sz="10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7171" y="1335584"/>
        <a:ext cx="1350271" cy="790488"/>
      </dsp:txXfrm>
    </dsp:sp>
    <dsp:sp modelId="{55C1B8DE-894C-41BE-82F8-660B81634898}">
      <dsp:nvSpPr>
        <dsp:cNvPr id="0" name=""/>
        <dsp:cNvSpPr/>
      </dsp:nvSpPr>
      <dsp:spPr>
        <a:xfrm>
          <a:off x="292296" y="2505443"/>
          <a:ext cx="1851452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97BE9-F0BB-419E-8EBE-7547BE7C2578}">
      <dsp:nvSpPr>
        <dsp:cNvPr id="0" name=""/>
        <dsp:cNvSpPr/>
      </dsp:nvSpPr>
      <dsp:spPr>
        <a:xfrm>
          <a:off x="2578" y="2360584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  <a:latin typeface="Arial Nova Light" panose="020B0304020202020204" pitchFamily="34" charset="0"/>
            </a:rPr>
            <a:t>Collecting historical price data for Bitcoin (BTC).</a:t>
          </a:r>
        </a:p>
      </dsp:txBody>
      <dsp:txXfrm>
        <a:off x="27171" y="2385177"/>
        <a:ext cx="1350271" cy="790488"/>
      </dsp:txXfrm>
    </dsp:sp>
    <dsp:sp modelId="{6DAAAE3D-CD8F-4672-A3C0-C5D867CFE8A9}">
      <dsp:nvSpPr>
        <dsp:cNvPr id="0" name=""/>
        <dsp:cNvSpPr/>
      </dsp:nvSpPr>
      <dsp:spPr>
        <a:xfrm rot="16200000">
          <a:off x="1628778" y="1980647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7D3074-90E5-4067-8D83-47A158792827}">
      <dsp:nvSpPr>
        <dsp:cNvPr id="0" name=""/>
        <dsp:cNvSpPr/>
      </dsp:nvSpPr>
      <dsp:spPr>
        <a:xfrm>
          <a:off x="1863857" y="2360584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sz="10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1888450" y="2385177"/>
        <a:ext cx="1350271" cy="790488"/>
      </dsp:txXfrm>
    </dsp:sp>
    <dsp:sp modelId="{767B637B-756E-4C47-8F6B-9ECB777F6897}">
      <dsp:nvSpPr>
        <dsp:cNvPr id="0" name=""/>
        <dsp:cNvSpPr/>
      </dsp:nvSpPr>
      <dsp:spPr>
        <a:xfrm rot="16200000">
          <a:off x="1628778" y="931053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68FA7-A32C-4953-B593-B1CE9B25AAFF}">
      <dsp:nvSpPr>
        <dsp:cNvPr id="0" name=""/>
        <dsp:cNvSpPr/>
      </dsp:nvSpPr>
      <dsp:spPr>
        <a:xfrm>
          <a:off x="1863857" y="1310991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latin typeface="Arial Black" panose="020B0A04020102020204" pitchFamily="34" charset="0"/>
            </a:rPr>
            <a:t>Model Training</a:t>
          </a:r>
          <a:endParaRPr lang="en-US" sz="10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1888450" y="1335584"/>
        <a:ext cx="1350271" cy="790488"/>
      </dsp:txXfrm>
    </dsp:sp>
    <dsp:sp modelId="{F174CCA0-5CFF-4E60-AE3C-873173C63694}">
      <dsp:nvSpPr>
        <dsp:cNvPr id="0" name=""/>
        <dsp:cNvSpPr/>
      </dsp:nvSpPr>
      <dsp:spPr>
        <a:xfrm>
          <a:off x="2153574" y="406257"/>
          <a:ext cx="1851452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B8E79-3E51-426B-8504-81B224689A64}">
      <dsp:nvSpPr>
        <dsp:cNvPr id="0" name=""/>
        <dsp:cNvSpPr/>
      </dsp:nvSpPr>
      <dsp:spPr>
        <a:xfrm>
          <a:off x="1863857" y="261398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  <a:latin typeface="Arial Nova Light" panose="020B0304020202020204" pitchFamily="34" charset="0"/>
            </a:rPr>
            <a:t>Training an LSTM model on the Bitcoin price data to predict future price movements.</a:t>
          </a:r>
        </a:p>
      </dsp:txBody>
      <dsp:txXfrm>
        <a:off x="1888450" y="285991"/>
        <a:ext cx="1350271" cy="790488"/>
      </dsp:txXfrm>
    </dsp:sp>
    <dsp:sp modelId="{F54384DA-1CA1-4B4B-B23B-D71307590347}">
      <dsp:nvSpPr>
        <dsp:cNvPr id="0" name=""/>
        <dsp:cNvSpPr/>
      </dsp:nvSpPr>
      <dsp:spPr>
        <a:xfrm rot="5400000">
          <a:off x="3490056" y="931053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249AF9-CF71-42FE-910F-1CF211C256FD}">
      <dsp:nvSpPr>
        <dsp:cNvPr id="0" name=""/>
        <dsp:cNvSpPr/>
      </dsp:nvSpPr>
      <dsp:spPr>
        <a:xfrm>
          <a:off x="3725135" y="261398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sz="10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3749728" y="285991"/>
        <a:ext cx="1350271" cy="790488"/>
      </dsp:txXfrm>
    </dsp:sp>
    <dsp:sp modelId="{44FFEAA6-361C-490F-A446-C0C14E2CE46E}">
      <dsp:nvSpPr>
        <dsp:cNvPr id="0" name=""/>
        <dsp:cNvSpPr/>
      </dsp:nvSpPr>
      <dsp:spPr>
        <a:xfrm rot="5400000">
          <a:off x="3490056" y="1980647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BD184-40F9-4457-A00F-913217BBDF14}">
      <dsp:nvSpPr>
        <dsp:cNvPr id="0" name=""/>
        <dsp:cNvSpPr/>
      </dsp:nvSpPr>
      <dsp:spPr>
        <a:xfrm>
          <a:off x="3725135" y="1310991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latin typeface="Arial Black" panose="020B0A04020102020204" pitchFamily="34" charset="0"/>
            </a:rPr>
            <a:t>Prediction Results</a:t>
          </a:r>
          <a:endParaRPr lang="en-US" sz="10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3749728" y="1335584"/>
        <a:ext cx="1350271" cy="790488"/>
      </dsp:txXfrm>
    </dsp:sp>
    <dsp:sp modelId="{B4F55EBC-1E75-4DF3-A901-9EB22731E314}">
      <dsp:nvSpPr>
        <dsp:cNvPr id="0" name=""/>
        <dsp:cNvSpPr/>
      </dsp:nvSpPr>
      <dsp:spPr>
        <a:xfrm>
          <a:off x="3725135" y="2360584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  <a:latin typeface="Arial Nova Light" panose="020B0304020202020204" pitchFamily="34" charset="0"/>
            </a:rPr>
            <a:t>Assessing the model's performance in capturing the volatility and trends of Bitcoin prices.</a:t>
          </a:r>
        </a:p>
      </dsp:txBody>
      <dsp:txXfrm>
        <a:off x="3749728" y="2385177"/>
        <a:ext cx="1350271" cy="79048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C9255-7799-4B2A-B656-1D07757906DC}">
      <dsp:nvSpPr>
        <dsp:cNvPr id="0" name=""/>
        <dsp:cNvSpPr/>
      </dsp:nvSpPr>
      <dsp:spPr>
        <a:xfrm>
          <a:off x="404043" y="1146056"/>
          <a:ext cx="658125" cy="65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BED6A-B85A-4869-88E2-AC8478A115E4}">
      <dsp:nvSpPr>
        <dsp:cNvPr id="0" name=""/>
        <dsp:cNvSpPr/>
      </dsp:nvSpPr>
      <dsp:spPr>
        <a:xfrm>
          <a:off x="1856" y="202983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Arial Black" panose="020B0A04020102020204" pitchFamily="34" charset="0"/>
            </a:rPr>
            <a:t>Algorithmic Trading</a:t>
          </a:r>
          <a:endParaRPr lang="en-US" sz="1100" kern="1200" dirty="0">
            <a:latin typeface="Arial Black" panose="020B0A04020102020204" pitchFamily="34" charset="0"/>
          </a:endParaRPr>
        </a:p>
      </dsp:txBody>
      <dsp:txXfrm>
        <a:off x="1856" y="2029834"/>
        <a:ext cx="1462500" cy="585000"/>
      </dsp:txXfrm>
    </dsp:sp>
    <dsp:sp modelId="{6542ACA9-BDAD-49DF-95AC-CE95F75858C1}">
      <dsp:nvSpPr>
        <dsp:cNvPr id="0" name=""/>
        <dsp:cNvSpPr/>
      </dsp:nvSpPr>
      <dsp:spPr>
        <a:xfrm>
          <a:off x="2122481" y="1146056"/>
          <a:ext cx="658125" cy="65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61551-1CAE-4B41-9957-ED69318E4D00}">
      <dsp:nvSpPr>
        <dsp:cNvPr id="0" name=""/>
        <dsp:cNvSpPr/>
      </dsp:nvSpPr>
      <dsp:spPr>
        <a:xfrm>
          <a:off x="1720293" y="202983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 Nova Light" panose="020B0304020202020204" pitchFamily="34" charset="0"/>
            </a:rPr>
            <a:t>Utilizing LSTM models for algorithmic trading strategies to automate investment decisions.</a:t>
          </a:r>
        </a:p>
      </dsp:txBody>
      <dsp:txXfrm>
        <a:off x="1720293" y="2029834"/>
        <a:ext cx="1462500" cy="585000"/>
      </dsp:txXfrm>
    </dsp:sp>
    <dsp:sp modelId="{DD96C31A-9AE1-42AB-BC95-2BDCFC665A2C}">
      <dsp:nvSpPr>
        <dsp:cNvPr id="0" name=""/>
        <dsp:cNvSpPr/>
      </dsp:nvSpPr>
      <dsp:spPr>
        <a:xfrm>
          <a:off x="3840918" y="1146056"/>
          <a:ext cx="658125" cy="658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9F8EC1-43C0-453D-83A3-D5E0C8B4D01C}">
      <dsp:nvSpPr>
        <dsp:cNvPr id="0" name=""/>
        <dsp:cNvSpPr/>
      </dsp:nvSpPr>
      <dsp:spPr>
        <a:xfrm>
          <a:off x="3438731" y="202983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Arial Black" panose="020B0A04020102020204" pitchFamily="34" charset="0"/>
            </a:rPr>
            <a:t>Risk Management</a:t>
          </a:r>
          <a:endParaRPr lang="en-US" sz="1100" kern="1200" dirty="0">
            <a:latin typeface="Arial Black" panose="020B0A04020102020204" pitchFamily="34" charset="0"/>
          </a:endParaRPr>
        </a:p>
      </dsp:txBody>
      <dsp:txXfrm>
        <a:off x="3438731" y="2029834"/>
        <a:ext cx="1462500" cy="585000"/>
      </dsp:txXfrm>
    </dsp:sp>
    <dsp:sp modelId="{9EB02254-73E8-4ABA-9592-2E70380AB5C0}">
      <dsp:nvSpPr>
        <dsp:cNvPr id="0" name=""/>
        <dsp:cNvSpPr/>
      </dsp:nvSpPr>
      <dsp:spPr>
        <a:xfrm>
          <a:off x="5559356" y="1146056"/>
          <a:ext cx="658125" cy="6581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61698-C6A8-421F-B406-F665EBC573EC}">
      <dsp:nvSpPr>
        <dsp:cNvPr id="0" name=""/>
        <dsp:cNvSpPr/>
      </dsp:nvSpPr>
      <dsp:spPr>
        <a:xfrm>
          <a:off x="5157168" y="202983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 Nova Light" panose="020B0304020202020204" pitchFamily="34" charset="0"/>
            </a:rPr>
            <a:t>Implementing LSTM-based prediction models to assess and manage investment risks.</a:t>
          </a:r>
        </a:p>
      </dsp:txBody>
      <dsp:txXfrm>
        <a:off x="5157168" y="2029834"/>
        <a:ext cx="1462500" cy="585000"/>
      </dsp:txXfrm>
    </dsp:sp>
    <dsp:sp modelId="{463DBAB6-EC20-4C9A-8124-2294A91C4C79}">
      <dsp:nvSpPr>
        <dsp:cNvPr id="0" name=""/>
        <dsp:cNvSpPr/>
      </dsp:nvSpPr>
      <dsp:spPr>
        <a:xfrm>
          <a:off x="7277793" y="1146056"/>
          <a:ext cx="658125" cy="6581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00B90-B469-4001-88C5-FDC48030C976}">
      <dsp:nvSpPr>
        <dsp:cNvPr id="0" name=""/>
        <dsp:cNvSpPr/>
      </dsp:nvSpPr>
      <dsp:spPr>
        <a:xfrm>
          <a:off x="6875606" y="202983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Arial Black" panose="020B0A04020102020204" pitchFamily="34" charset="0"/>
            </a:rPr>
            <a:t>Portfolio Optimization</a:t>
          </a:r>
          <a:endParaRPr lang="en-US" sz="1100" kern="1200" dirty="0">
            <a:latin typeface="Arial Black" panose="020B0A04020102020204" pitchFamily="34" charset="0"/>
          </a:endParaRPr>
        </a:p>
      </dsp:txBody>
      <dsp:txXfrm>
        <a:off x="6875606" y="2029834"/>
        <a:ext cx="1462500" cy="585000"/>
      </dsp:txXfrm>
    </dsp:sp>
    <dsp:sp modelId="{908A13AB-8B44-40D4-AC9F-76C2C6D27D10}">
      <dsp:nvSpPr>
        <dsp:cNvPr id="0" name=""/>
        <dsp:cNvSpPr/>
      </dsp:nvSpPr>
      <dsp:spPr>
        <a:xfrm>
          <a:off x="8996231" y="1146056"/>
          <a:ext cx="658125" cy="6581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51CDB0-7EF2-46E6-93DD-546C0A08870E}">
      <dsp:nvSpPr>
        <dsp:cNvPr id="0" name=""/>
        <dsp:cNvSpPr/>
      </dsp:nvSpPr>
      <dsp:spPr>
        <a:xfrm>
          <a:off x="8594043" y="202983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 Nova Light" panose="020B0304020202020204" pitchFamily="34" charset="0"/>
            </a:rPr>
            <a:t>Applying LSTM predictions to optimize investment portfolios and maximize returns.</a:t>
          </a:r>
        </a:p>
      </dsp:txBody>
      <dsp:txXfrm>
        <a:off x="8594043" y="2029834"/>
        <a:ext cx="1462500" cy="585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56849-C0EC-4871-8E40-E5B7375D6337}">
      <dsp:nvSpPr>
        <dsp:cNvPr id="0" name=""/>
        <dsp:cNvSpPr/>
      </dsp:nvSpPr>
      <dsp:spPr>
        <a:xfrm rot="5400000">
          <a:off x="-232500" y="931053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833DE-34D9-47F9-B97B-2CA1C833592F}">
      <dsp:nvSpPr>
        <dsp:cNvPr id="0" name=""/>
        <dsp:cNvSpPr/>
      </dsp:nvSpPr>
      <dsp:spPr>
        <a:xfrm>
          <a:off x="2578" y="261398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sz="9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7171" y="285991"/>
        <a:ext cx="1350271" cy="790488"/>
      </dsp:txXfrm>
    </dsp:sp>
    <dsp:sp modelId="{862E57C0-AC56-47E0-8B2C-CE791FA12C0D}">
      <dsp:nvSpPr>
        <dsp:cNvPr id="0" name=""/>
        <dsp:cNvSpPr/>
      </dsp:nvSpPr>
      <dsp:spPr>
        <a:xfrm rot="5400000">
          <a:off x="-232500" y="1980647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6C0C4-583F-4640-B847-8A82E634DA14}">
      <dsp:nvSpPr>
        <dsp:cNvPr id="0" name=""/>
        <dsp:cNvSpPr/>
      </dsp:nvSpPr>
      <dsp:spPr>
        <a:xfrm>
          <a:off x="2578" y="1310991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  <a:latin typeface="Arial Black" panose="020B0A04020102020204" pitchFamily="34" charset="0"/>
            </a:rPr>
            <a:t>Ethical Use of Predictions</a:t>
          </a:r>
          <a:endParaRPr lang="en-US" sz="9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7171" y="1335584"/>
        <a:ext cx="1350271" cy="790488"/>
      </dsp:txXfrm>
    </dsp:sp>
    <dsp:sp modelId="{8D25F380-9798-4694-A78D-D2AA541E7B9F}">
      <dsp:nvSpPr>
        <dsp:cNvPr id="0" name=""/>
        <dsp:cNvSpPr/>
      </dsp:nvSpPr>
      <dsp:spPr>
        <a:xfrm>
          <a:off x="292296" y="2505443"/>
          <a:ext cx="1851452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10F7F-28EA-467F-B6A0-F3975685B532}">
      <dsp:nvSpPr>
        <dsp:cNvPr id="0" name=""/>
        <dsp:cNvSpPr/>
      </dsp:nvSpPr>
      <dsp:spPr>
        <a:xfrm>
          <a:off x="2578" y="2360584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  <a:latin typeface="Arial Nova Light" panose="020B0304020202020204" pitchFamily="34" charset="0"/>
            </a:rPr>
            <a:t>Addressing ethical concerns related to using LSTM predictions for trading and investment decisions.</a:t>
          </a:r>
        </a:p>
      </dsp:txBody>
      <dsp:txXfrm>
        <a:off x="27171" y="2385177"/>
        <a:ext cx="1350271" cy="790488"/>
      </dsp:txXfrm>
    </dsp:sp>
    <dsp:sp modelId="{118E973D-A523-408D-8D8F-BB3964AEDE50}">
      <dsp:nvSpPr>
        <dsp:cNvPr id="0" name=""/>
        <dsp:cNvSpPr/>
      </dsp:nvSpPr>
      <dsp:spPr>
        <a:xfrm rot="16200000">
          <a:off x="1628778" y="1980647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6B9D0-4C22-4244-BAA9-C2DB52EA9E12}">
      <dsp:nvSpPr>
        <dsp:cNvPr id="0" name=""/>
        <dsp:cNvSpPr/>
      </dsp:nvSpPr>
      <dsp:spPr>
        <a:xfrm>
          <a:off x="1863857" y="2360584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sz="9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1888450" y="2385177"/>
        <a:ext cx="1350271" cy="790488"/>
      </dsp:txXfrm>
    </dsp:sp>
    <dsp:sp modelId="{F67E2F41-55C9-40F3-90C3-45C2C5D6B33F}">
      <dsp:nvSpPr>
        <dsp:cNvPr id="0" name=""/>
        <dsp:cNvSpPr/>
      </dsp:nvSpPr>
      <dsp:spPr>
        <a:xfrm rot="16200000">
          <a:off x="1628778" y="931053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7F50B-8D00-4DD8-AC8A-BEB582F97DF5}">
      <dsp:nvSpPr>
        <dsp:cNvPr id="0" name=""/>
        <dsp:cNvSpPr/>
      </dsp:nvSpPr>
      <dsp:spPr>
        <a:xfrm>
          <a:off x="1863857" y="1310991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  <a:latin typeface="Arial Black" panose="020B0A04020102020204" pitchFamily="34" charset="0"/>
            </a:rPr>
            <a:t>Limitations of LSTM Models</a:t>
          </a:r>
          <a:endParaRPr lang="en-US" sz="9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1888450" y="1335584"/>
        <a:ext cx="1350271" cy="790488"/>
      </dsp:txXfrm>
    </dsp:sp>
    <dsp:sp modelId="{7650A8C3-CB04-4DCC-BDEC-282EF6B7655A}">
      <dsp:nvSpPr>
        <dsp:cNvPr id="0" name=""/>
        <dsp:cNvSpPr/>
      </dsp:nvSpPr>
      <dsp:spPr>
        <a:xfrm>
          <a:off x="2153574" y="406257"/>
          <a:ext cx="1851452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4C5BF-C4FE-491A-A489-9DC5132297E3}">
      <dsp:nvSpPr>
        <dsp:cNvPr id="0" name=""/>
        <dsp:cNvSpPr/>
      </dsp:nvSpPr>
      <dsp:spPr>
        <a:xfrm>
          <a:off x="1863857" y="261398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  <a:latin typeface="Arial Nova Light" panose="020B0304020202020204" pitchFamily="34" charset="0"/>
            </a:rPr>
            <a:t>Discussing the limitations of LSTM models in stock prediction, such as the impact of unexpected events and market fluctuations.</a:t>
          </a:r>
        </a:p>
      </dsp:txBody>
      <dsp:txXfrm>
        <a:off x="1888450" y="285991"/>
        <a:ext cx="1350271" cy="790488"/>
      </dsp:txXfrm>
    </dsp:sp>
    <dsp:sp modelId="{63B0FE62-CA2C-4ABA-BE4D-EB1CEC56D2B6}">
      <dsp:nvSpPr>
        <dsp:cNvPr id="0" name=""/>
        <dsp:cNvSpPr/>
      </dsp:nvSpPr>
      <dsp:spPr>
        <a:xfrm rot="5400000">
          <a:off x="3490056" y="931053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1C370-26C7-4418-8B91-3C5E47009D2A}">
      <dsp:nvSpPr>
        <dsp:cNvPr id="0" name=""/>
        <dsp:cNvSpPr/>
      </dsp:nvSpPr>
      <dsp:spPr>
        <a:xfrm>
          <a:off x="3725135" y="261398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sz="9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3749728" y="285991"/>
        <a:ext cx="1350271" cy="790488"/>
      </dsp:txXfrm>
    </dsp:sp>
    <dsp:sp modelId="{0CA413DD-0F83-4FA6-BDC9-04C0F654DCEA}">
      <dsp:nvSpPr>
        <dsp:cNvPr id="0" name=""/>
        <dsp:cNvSpPr/>
      </dsp:nvSpPr>
      <dsp:spPr>
        <a:xfrm rot="5400000">
          <a:off x="3490056" y="1980647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79E47-54F3-4465-BB3F-60C7AE722294}">
      <dsp:nvSpPr>
        <dsp:cNvPr id="0" name=""/>
        <dsp:cNvSpPr/>
      </dsp:nvSpPr>
      <dsp:spPr>
        <a:xfrm>
          <a:off x="3725135" y="1310991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  <a:latin typeface="Arial Black" panose="020B0A04020102020204" pitchFamily="34" charset="0"/>
            </a:rPr>
            <a:t>Future Research Directions</a:t>
          </a:r>
          <a:endParaRPr lang="en-US" sz="9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3749728" y="1335584"/>
        <a:ext cx="1350271" cy="790488"/>
      </dsp:txXfrm>
    </dsp:sp>
    <dsp:sp modelId="{187AAFB7-8D8E-4103-8EAB-591622652F15}">
      <dsp:nvSpPr>
        <dsp:cNvPr id="0" name=""/>
        <dsp:cNvSpPr/>
      </dsp:nvSpPr>
      <dsp:spPr>
        <a:xfrm>
          <a:off x="3725135" y="2360584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  <a:latin typeface="Arial Nova Light" panose="020B0304020202020204" pitchFamily="34" charset="0"/>
            </a:rPr>
            <a:t>Identifying areas for further research and development in LSTM-based stock prediction.</a:t>
          </a:r>
        </a:p>
      </dsp:txBody>
      <dsp:txXfrm>
        <a:off x="3749728" y="2385177"/>
        <a:ext cx="1350271" cy="79048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3027B-29FA-41AB-B4F1-39234B0E092D}">
      <dsp:nvSpPr>
        <dsp:cNvPr id="0" name=""/>
        <dsp:cNvSpPr/>
      </dsp:nvSpPr>
      <dsp:spPr>
        <a:xfrm>
          <a:off x="2082302" y="456366"/>
          <a:ext cx="349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97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47665" y="500182"/>
        <a:ext cx="19017" cy="3807"/>
      </dsp:txXfrm>
    </dsp:sp>
    <dsp:sp modelId="{7AA2D433-50EF-4F07-811F-11AD093600E5}">
      <dsp:nvSpPr>
        <dsp:cNvPr id="0" name=""/>
        <dsp:cNvSpPr/>
      </dsp:nvSpPr>
      <dsp:spPr>
        <a:xfrm>
          <a:off x="430437" y="5987"/>
          <a:ext cx="1653664" cy="992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031" tIns="85056" rIns="81031" bIns="85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430437" y="5987"/>
        <a:ext cx="1653664" cy="992198"/>
      </dsp:txXfrm>
    </dsp:sp>
    <dsp:sp modelId="{DC04E845-6293-4F5C-9366-011A379D0F58}">
      <dsp:nvSpPr>
        <dsp:cNvPr id="0" name=""/>
        <dsp:cNvSpPr/>
      </dsp:nvSpPr>
      <dsp:spPr>
        <a:xfrm>
          <a:off x="4116309" y="456366"/>
          <a:ext cx="349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97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81672" y="500182"/>
        <a:ext cx="19017" cy="3807"/>
      </dsp:txXfrm>
    </dsp:sp>
    <dsp:sp modelId="{281CB46D-254F-4D49-8066-0803F055A753}">
      <dsp:nvSpPr>
        <dsp:cNvPr id="0" name=""/>
        <dsp:cNvSpPr/>
      </dsp:nvSpPr>
      <dsp:spPr>
        <a:xfrm>
          <a:off x="2464445" y="5987"/>
          <a:ext cx="1653664" cy="992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031" tIns="85056" rIns="81031" bIns="85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LSTM Model Architecture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464445" y="5987"/>
        <a:ext cx="1653664" cy="992198"/>
      </dsp:txXfrm>
    </dsp:sp>
    <dsp:sp modelId="{592843B3-D058-4BDF-BF65-F6CCAF6897DC}">
      <dsp:nvSpPr>
        <dsp:cNvPr id="0" name=""/>
        <dsp:cNvSpPr/>
      </dsp:nvSpPr>
      <dsp:spPr>
        <a:xfrm>
          <a:off x="1257269" y="996385"/>
          <a:ext cx="4068015" cy="349742"/>
        </a:xfrm>
        <a:custGeom>
          <a:avLst/>
          <a:gdLst/>
          <a:ahLst/>
          <a:cxnLst/>
          <a:rect l="0" t="0" r="0" b="0"/>
          <a:pathLst>
            <a:path>
              <a:moveTo>
                <a:pt x="4068015" y="0"/>
              </a:moveTo>
              <a:lnTo>
                <a:pt x="4068015" y="191971"/>
              </a:lnTo>
              <a:lnTo>
                <a:pt x="0" y="191971"/>
              </a:lnTo>
              <a:lnTo>
                <a:pt x="0" y="34974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89133" y="1169353"/>
        <a:ext cx="204287" cy="3807"/>
      </dsp:txXfrm>
    </dsp:sp>
    <dsp:sp modelId="{06FBBA8B-632C-4722-A16A-FE0A741E19B5}">
      <dsp:nvSpPr>
        <dsp:cNvPr id="0" name=""/>
        <dsp:cNvSpPr/>
      </dsp:nvSpPr>
      <dsp:spPr>
        <a:xfrm>
          <a:off x="4498452" y="5987"/>
          <a:ext cx="1653664" cy="992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031" tIns="85056" rIns="81031" bIns="85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 Nova Light" panose="020B0304020202020204" pitchFamily="34" charset="0"/>
            </a:rPr>
            <a:t>LSTM's memory cells and ability to capture long-term dependencies.</a:t>
          </a:r>
        </a:p>
      </dsp:txBody>
      <dsp:txXfrm>
        <a:off x="4498452" y="5987"/>
        <a:ext cx="1653664" cy="992198"/>
      </dsp:txXfrm>
    </dsp:sp>
    <dsp:sp modelId="{3B762066-B90C-4F9B-B01D-6BCCA0C3E046}">
      <dsp:nvSpPr>
        <dsp:cNvPr id="0" name=""/>
        <dsp:cNvSpPr/>
      </dsp:nvSpPr>
      <dsp:spPr>
        <a:xfrm>
          <a:off x="2082302" y="1828908"/>
          <a:ext cx="349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97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47665" y="1872724"/>
        <a:ext cx="19017" cy="3807"/>
      </dsp:txXfrm>
    </dsp:sp>
    <dsp:sp modelId="{ACE4256D-AAEF-4B0D-9950-8CCF6C50A1C6}">
      <dsp:nvSpPr>
        <dsp:cNvPr id="0" name=""/>
        <dsp:cNvSpPr/>
      </dsp:nvSpPr>
      <dsp:spPr>
        <a:xfrm>
          <a:off x="430437" y="1378528"/>
          <a:ext cx="1653664" cy="992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031" tIns="85056" rIns="81031" bIns="85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430437" y="1378528"/>
        <a:ext cx="1653664" cy="992198"/>
      </dsp:txXfrm>
    </dsp:sp>
    <dsp:sp modelId="{F16E3F84-82D0-468B-96C5-35A47942D2D6}">
      <dsp:nvSpPr>
        <dsp:cNvPr id="0" name=""/>
        <dsp:cNvSpPr/>
      </dsp:nvSpPr>
      <dsp:spPr>
        <a:xfrm>
          <a:off x="4116309" y="1828908"/>
          <a:ext cx="349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97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81672" y="1872724"/>
        <a:ext cx="19017" cy="3807"/>
      </dsp:txXfrm>
    </dsp:sp>
    <dsp:sp modelId="{E1A39234-C9BD-47B9-9631-7EA45F3FCAF1}">
      <dsp:nvSpPr>
        <dsp:cNvPr id="0" name=""/>
        <dsp:cNvSpPr/>
      </dsp:nvSpPr>
      <dsp:spPr>
        <a:xfrm>
          <a:off x="2464445" y="1378528"/>
          <a:ext cx="1653664" cy="992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031" tIns="85056" rIns="81031" bIns="85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Data Collection and Preprocessing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464445" y="1378528"/>
        <a:ext cx="1653664" cy="992198"/>
      </dsp:txXfrm>
    </dsp:sp>
    <dsp:sp modelId="{91DCCC05-F723-4B81-8095-77CC4141981A}">
      <dsp:nvSpPr>
        <dsp:cNvPr id="0" name=""/>
        <dsp:cNvSpPr/>
      </dsp:nvSpPr>
      <dsp:spPr>
        <a:xfrm>
          <a:off x="1257269" y="2368927"/>
          <a:ext cx="4068015" cy="349742"/>
        </a:xfrm>
        <a:custGeom>
          <a:avLst/>
          <a:gdLst/>
          <a:ahLst/>
          <a:cxnLst/>
          <a:rect l="0" t="0" r="0" b="0"/>
          <a:pathLst>
            <a:path>
              <a:moveTo>
                <a:pt x="4068015" y="0"/>
              </a:moveTo>
              <a:lnTo>
                <a:pt x="4068015" y="191971"/>
              </a:lnTo>
              <a:lnTo>
                <a:pt x="0" y="191971"/>
              </a:lnTo>
              <a:lnTo>
                <a:pt x="0" y="34974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89133" y="2541895"/>
        <a:ext cx="204287" cy="3807"/>
      </dsp:txXfrm>
    </dsp:sp>
    <dsp:sp modelId="{E8597BB6-120C-4217-82CD-171EC8CDAB37}">
      <dsp:nvSpPr>
        <dsp:cNvPr id="0" name=""/>
        <dsp:cNvSpPr/>
      </dsp:nvSpPr>
      <dsp:spPr>
        <a:xfrm>
          <a:off x="4498452" y="1378528"/>
          <a:ext cx="1653664" cy="992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031" tIns="85056" rIns="81031" bIns="85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 Nova Light" panose="020B0304020202020204" pitchFamily="34" charset="0"/>
            </a:rPr>
            <a:t>Importance of clean and formatted data for accurate predictions.</a:t>
          </a:r>
        </a:p>
      </dsp:txBody>
      <dsp:txXfrm>
        <a:off x="4498452" y="1378528"/>
        <a:ext cx="1653664" cy="992198"/>
      </dsp:txXfrm>
    </dsp:sp>
    <dsp:sp modelId="{66AFA809-DCA8-42A7-8551-E840FC2B7516}">
      <dsp:nvSpPr>
        <dsp:cNvPr id="0" name=""/>
        <dsp:cNvSpPr/>
      </dsp:nvSpPr>
      <dsp:spPr>
        <a:xfrm>
          <a:off x="2082302" y="3201449"/>
          <a:ext cx="349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97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47665" y="3245266"/>
        <a:ext cx="19017" cy="3807"/>
      </dsp:txXfrm>
    </dsp:sp>
    <dsp:sp modelId="{F7B7F899-A749-4C54-8208-CAB404D65B7C}">
      <dsp:nvSpPr>
        <dsp:cNvPr id="0" name=""/>
        <dsp:cNvSpPr/>
      </dsp:nvSpPr>
      <dsp:spPr>
        <a:xfrm>
          <a:off x="430437" y="2751070"/>
          <a:ext cx="1653664" cy="992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031" tIns="85056" rIns="81031" bIns="85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430437" y="2751070"/>
        <a:ext cx="1653664" cy="992198"/>
      </dsp:txXfrm>
    </dsp:sp>
    <dsp:sp modelId="{6CE2B996-0236-43AC-BC07-E33460386898}">
      <dsp:nvSpPr>
        <dsp:cNvPr id="0" name=""/>
        <dsp:cNvSpPr/>
      </dsp:nvSpPr>
      <dsp:spPr>
        <a:xfrm>
          <a:off x="4116309" y="3201449"/>
          <a:ext cx="349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97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81672" y="3245266"/>
        <a:ext cx="19017" cy="3807"/>
      </dsp:txXfrm>
    </dsp:sp>
    <dsp:sp modelId="{F184E50A-74DF-49F3-9386-27E6676AED59}">
      <dsp:nvSpPr>
        <dsp:cNvPr id="0" name=""/>
        <dsp:cNvSpPr/>
      </dsp:nvSpPr>
      <dsp:spPr>
        <a:xfrm>
          <a:off x="2464445" y="2751070"/>
          <a:ext cx="1653664" cy="992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031" tIns="85056" rIns="81031" bIns="85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Model Training and Evaluation Metrics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464445" y="2751070"/>
        <a:ext cx="1653664" cy="992198"/>
      </dsp:txXfrm>
    </dsp:sp>
    <dsp:sp modelId="{4A8189B6-1055-454B-B21B-534ADB01121F}">
      <dsp:nvSpPr>
        <dsp:cNvPr id="0" name=""/>
        <dsp:cNvSpPr/>
      </dsp:nvSpPr>
      <dsp:spPr>
        <a:xfrm>
          <a:off x="1257269" y="3741469"/>
          <a:ext cx="4068015" cy="349742"/>
        </a:xfrm>
        <a:custGeom>
          <a:avLst/>
          <a:gdLst/>
          <a:ahLst/>
          <a:cxnLst/>
          <a:rect l="0" t="0" r="0" b="0"/>
          <a:pathLst>
            <a:path>
              <a:moveTo>
                <a:pt x="4068015" y="0"/>
              </a:moveTo>
              <a:lnTo>
                <a:pt x="4068015" y="191971"/>
              </a:lnTo>
              <a:lnTo>
                <a:pt x="0" y="191971"/>
              </a:lnTo>
              <a:lnTo>
                <a:pt x="0" y="34974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89133" y="3914437"/>
        <a:ext cx="204287" cy="3807"/>
      </dsp:txXfrm>
    </dsp:sp>
    <dsp:sp modelId="{0C37B117-1817-4F50-A166-3C05CC9BBD60}">
      <dsp:nvSpPr>
        <dsp:cNvPr id="0" name=""/>
        <dsp:cNvSpPr/>
      </dsp:nvSpPr>
      <dsp:spPr>
        <a:xfrm>
          <a:off x="4498452" y="2751070"/>
          <a:ext cx="1653664" cy="992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031" tIns="85056" rIns="81031" bIns="85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 Nova Light" panose="020B0304020202020204" pitchFamily="34" charset="0"/>
            </a:rPr>
            <a:t>Training the LSTM model and evaluating its performance using metrics like MAE, RMSE, and MAPE.</a:t>
          </a:r>
        </a:p>
      </dsp:txBody>
      <dsp:txXfrm>
        <a:off x="4498452" y="2751070"/>
        <a:ext cx="1653664" cy="992198"/>
      </dsp:txXfrm>
    </dsp:sp>
    <dsp:sp modelId="{769ED019-865E-4C9D-958F-4E148CF97C8E}">
      <dsp:nvSpPr>
        <dsp:cNvPr id="0" name=""/>
        <dsp:cNvSpPr/>
      </dsp:nvSpPr>
      <dsp:spPr>
        <a:xfrm>
          <a:off x="2082302" y="4573991"/>
          <a:ext cx="349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97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47665" y="4617807"/>
        <a:ext cx="19017" cy="3807"/>
      </dsp:txXfrm>
    </dsp:sp>
    <dsp:sp modelId="{866EF6C8-A783-4889-B21B-DF7D53BA9F32}">
      <dsp:nvSpPr>
        <dsp:cNvPr id="0" name=""/>
        <dsp:cNvSpPr/>
      </dsp:nvSpPr>
      <dsp:spPr>
        <a:xfrm>
          <a:off x="430437" y="4123612"/>
          <a:ext cx="1653664" cy="992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031" tIns="85056" rIns="81031" bIns="85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04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430437" y="4123612"/>
        <a:ext cx="1653664" cy="992198"/>
      </dsp:txXfrm>
    </dsp:sp>
    <dsp:sp modelId="{854EBDDC-071F-4535-A9D0-CBF8EA0B0AEF}">
      <dsp:nvSpPr>
        <dsp:cNvPr id="0" name=""/>
        <dsp:cNvSpPr/>
      </dsp:nvSpPr>
      <dsp:spPr>
        <a:xfrm>
          <a:off x="4116309" y="4573991"/>
          <a:ext cx="349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97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81672" y="4617807"/>
        <a:ext cx="19017" cy="3807"/>
      </dsp:txXfrm>
    </dsp:sp>
    <dsp:sp modelId="{7AA5C519-8A13-4043-8A97-4B4B0D9CC92D}">
      <dsp:nvSpPr>
        <dsp:cNvPr id="0" name=""/>
        <dsp:cNvSpPr/>
      </dsp:nvSpPr>
      <dsp:spPr>
        <a:xfrm>
          <a:off x="2464445" y="4123612"/>
          <a:ext cx="1653664" cy="992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031" tIns="85056" rIns="81031" bIns="85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Case Studies and Applications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464445" y="4123612"/>
        <a:ext cx="1653664" cy="992198"/>
      </dsp:txXfrm>
    </dsp:sp>
    <dsp:sp modelId="{A9F0709F-C2D0-4197-BFBB-BC6E4D59957C}">
      <dsp:nvSpPr>
        <dsp:cNvPr id="0" name=""/>
        <dsp:cNvSpPr/>
      </dsp:nvSpPr>
      <dsp:spPr>
        <a:xfrm>
          <a:off x="4498452" y="4123612"/>
          <a:ext cx="1653664" cy="992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031" tIns="85056" rIns="81031" bIns="85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 Nova Light" panose="020B0304020202020204" pitchFamily="34" charset="0"/>
            </a:rPr>
            <a:t>Successful applications of LSTM models in predicting stock prices of companies like Apple and Bitcoin.</a:t>
          </a:r>
        </a:p>
      </dsp:txBody>
      <dsp:txXfrm>
        <a:off x="4498452" y="4123612"/>
        <a:ext cx="1653664" cy="99219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E8BF3-E47C-4B91-A4F5-A09E0E133096}">
      <dsp:nvSpPr>
        <dsp:cNvPr id="0" name=""/>
        <dsp:cNvSpPr/>
      </dsp:nvSpPr>
      <dsp:spPr>
        <a:xfrm rot="5400000">
          <a:off x="-232500" y="931053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2493C-7132-4119-AD02-C0326115354F}">
      <dsp:nvSpPr>
        <dsp:cNvPr id="0" name=""/>
        <dsp:cNvSpPr/>
      </dsp:nvSpPr>
      <dsp:spPr>
        <a:xfrm>
          <a:off x="2578" y="261398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sz="9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7171" y="285991"/>
        <a:ext cx="1350271" cy="790488"/>
      </dsp:txXfrm>
    </dsp:sp>
    <dsp:sp modelId="{F56BAC03-F2E7-4721-A20D-81022FA13B25}">
      <dsp:nvSpPr>
        <dsp:cNvPr id="0" name=""/>
        <dsp:cNvSpPr/>
      </dsp:nvSpPr>
      <dsp:spPr>
        <a:xfrm rot="5400000">
          <a:off x="-232500" y="1980647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AF1C0-7CC2-47A9-A8CD-C20B0357D9F9}">
      <dsp:nvSpPr>
        <dsp:cNvPr id="0" name=""/>
        <dsp:cNvSpPr/>
      </dsp:nvSpPr>
      <dsp:spPr>
        <a:xfrm>
          <a:off x="2578" y="1310991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  <a:latin typeface="Arial Black" panose="020B0A04020102020204" pitchFamily="34" charset="0"/>
            </a:rPr>
            <a:t>Integration with Other Techniques</a:t>
          </a:r>
          <a:endParaRPr lang="en-US" sz="9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7171" y="1335584"/>
        <a:ext cx="1350271" cy="790488"/>
      </dsp:txXfrm>
    </dsp:sp>
    <dsp:sp modelId="{FF30E491-0F42-46CE-8140-A5ADDB2A359C}">
      <dsp:nvSpPr>
        <dsp:cNvPr id="0" name=""/>
        <dsp:cNvSpPr/>
      </dsp:nvSpPr>
      <dsp:spPr>
        <a:xfrm>
          <a:off x="292296" y="2505443"/>
          <a:ext cx="1851452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F6689-5973-4E33-96F8-FE661FFBBB10}">
      <dsp:nvSpPr>
        <dsp:cNvPr id="0" name=""/>
        <dsp:cNvSpPr/>
      </dsp:nvSpPr>
      <dsp:spPr>
        <a:xfrm>
          <a:off x="2578" y="2360584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  <a:latin typeface="Arial Nova Light" panose="020B0304020202020204" pitchFamily="34" charset="0"/>
            </a:rPr>
            <a:t>Exploring the integration of LSTM with other machine learning techniques for improved prediction accuracy.</a:t>
          </a:r>
        </a:p>
      </dsp:txBody>
      <dsp:txXfrm>
        <a:off x="27171" y="2385177"/>
        <a:ext cx="1350271" cy="790488"/>
      </dsp:txXfrm>
    </dsp:sp>
    <dsp:sp modelId="{289F021B-7A4D-4D1C-9114-8C2FF6B3D0B9}">
      <dsp:nvSpPr>
        <dsp:cNvPr id="0" name=""/>
        <dsp:cNvSpPr/>
      </dsp:nvSpPr>
      <dsp:spPr>
        <a:xfrm rot="16200000">
          <a:off x="1628778" y="1980647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751F2-8978-42C5-8E22-BB4EC871FA98}">
      <dsp:nvSpPr>
        <dsp:cNvPr id="0" name=""/>
        <dsp:cNvSpPr/>
      </dsp:nvSpPr>
      <dsp:spPr>
        <a:xfrm>
          <a:off x="1863857" y="2360584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sz="9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1888450" y="2385177"/>
        <a:ext cx="1350271" cy="790488"/>
      </dsp:txXfrm>
    </dsp:sp>
    <dsp:sp modelId="{80EDA2EB-8EAC-45E4-8948-35C0C21911CF}">
      <dsp:nvSpPr>
        <dsp:cNvPr id="0" name=""/>
        <dsp:cNvSpPr/>
      </dsp:nvSpPr>
      <dsp:spPr>
        <a:xfrm rot="16200000">
          <a:off x="1628778" y="931053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9C4BBF-5F76-456B-A7DC-5F50C8A948FE}">
      <dsp:nvSpPr>
        <dsp:cNvPr id="0" name=""/>
        <dsp:cNvSpPr/>
      </dsp:nvSpPr>
      <dsp:spPr>
        <a:xfrm>
          <a:off x="1863857" y="1310991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  <a:latin typeface="Arial Black" panose="020B0A04020102020204" pitchFamily="34" charset="0"/>
            </a:rPr>
            <a:t>Real-Time Prediction Systems</a:t>
          </a:r>
          <a:endParaRPr lang="en-US" sz="9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1888450" y="1335584"/>
        <a:ext cx="1350271" cy="790488"/>
      </dsp:txXfrm>
    </dsp:sp>
    <dsp:sp modelId="{586CBDAA-3EBE-4E79-8894-3D6897799586}">
      <dsp:nvSpPr>
        <dsp:cNvPr id="0" name=""/>
        <dsp:cNvSpPr/>
      </dsp:nvSpPr>
      <dsp:spPr>
        <a:xfrm>
          <a:off x="2153574" y="406257"/>
          <a:ext cx="1851452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F5F0D-2AC2-447A-9E70-A969609A438C}">
      <dsp:nvSpPr>
        <dsp:cNvPr id="0" name=""/>
        <dsp:cNvSpPr/>
      </dsp:nvSpPr>
      <dsp:spPr>
        <a:xfrm>
          <a:off x="1863857" y="261398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  <a:latin typeface="Arial Nova Light" panose="020B0304020202020204" pitchFamily="34" charset="0"/>
            </a:rPr>
            <a:t>Developing real-time prediction systems that can adapt to dynamic market conditions.</a:t>
          </a:r>
        </a:p>
      </dsp:txBody>
      <dsp:txXfrm>
        <a:off x="1888450" y="285991"/>
        <a:ext cx="1350271" cy="790488"/>
      </dsp:txXfrm>
    </dsp:sp>
    <dsp:sp modelId="{41826928-23DF-4854-8A99-EE09FF4CCE46}">
      <dsp:nvSpPr>
        <dsp:cNvPr id="0" name=""/>
        <dsp:cNvSpPr/>
      </dsp:nvSpPr>
      <dsp:spPr>
        <a:xfrm rot="5400000">
          <a:off x="3490056" y="931053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75FFB-87B1-4AAF-8788-A874A4970AD8}">
      <dsp:nvSpPr>
        <dsp:cNvPr id="0" name=""/>
        <dsp:cNvSpPr/>
      </dsp:nvSpPr>
      <dsp:spPr>
        <a:xfrm>
          <a:off x="3725135" y="261398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sz="9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3749728" y="285991"/>
        <a:ext cx="1350271" cy="790488"/>
      </dsp:txXfrm>
    </dsp:sp>
    <dsp:sp modelId="{17ADB21D-C924-47B3-AD70-256EA1CA8D03}">
      <dsp:nvSpPr>
        <dsp:cNvPr id="0" name=""/>
        <dsp:cNvSpPr/>
      </dsp:nvSpPr>
      <dsp:spPr>
        <a:xfrm rot="5400000">
          <a:off x="3490056" y="1980647"/>
          <a:ext cx="1039767" cy="12595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C886A-7CDB-4178-A930-EAD0530C8C58}">
      <dsp:nvSpPr>
        <dsp:cNvPr id="0" name=""/>
        <dsp:cNvSpPr/>
      </dsp:nvSpPr>
      <dsp:spPr>
        <a:xfrm>
          <a:off x="3725135" y="1310991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  <a:latin typeface="Arial Black" panose="020B0A04020102020204" pitchFamily="34" charset="0"/>
            </a:rPr>
            <a:t>Enhancing Model Interpretability</a:t>
          </a:r>
          <a:endParaRPr lang="en-US" sz="9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3749728" y="1335584"/>
        <a:ext cx="1350271" cy="790488"/>
      </dsp:txXfrm>
    </dsp:sp>
    <dsp:sp modelId="{661FD740-31AB-4CEC-B157-9C47F85BE8ED}">
      <dsp:nvSpPr>
        <dsp:cNvPr id="0" name=""/>
        <dsp:cNvSpPr/>
      </dsp:nvSpPr>
      <dsp:spPr>
        <a:xfrm>
          <a:off x="3725135" y="2360584"/>
          <a:ext cx="1399457" cy="839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  <a:latin typeface="Arial Nova Light" panose="020B0304020202020204" pitchFamily="34" charset="0"/>
            </a:rPr>
            <a:t>Addressing the challenge of interpretability in LSTM models to gain insights into market behavior.</a:t>
          </a:r>
        </a:p>
      </dsp:txBody>
      <dsp:txXfrm>
        <a:off x="3749728" y="2385177"/>
        <a:ext cx="1350271" cy="79048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446F6-6051-4660-97F9-2AE1AD51DD11}">
      <dsp:nvSpPr>
        <dsp:cNvPr id="0" name=""/>
        <dsp:cNvSpPr/>
      </dsp:nvSpPr>
      <dsp:spPr>
        <a:xfrm>
          <a:off x="3028891" y="634426"/>
          <a:ext cx="4905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57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61148" y="677540"/>
        <a:ext cx="26058" cy="5211"/>
      </dsp:txXfrm>
    </dsp:sp>
    <dsp:sp modelId="{E4A4E56A-587D-4EAF-827A-DDCFB6867844}">
      <dsp:nvSpPr>
        <dsp:cNvPr id="0" name=""/>
        <dsp:cNvSpPr/>
      </dsp:nvSpPr>
      <dsp:spPr>
        <a:xfrm>
          <a:off x="764723" y="355"/>
          <a:ext cx="2265967" cy="13595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034" tIns="116550" rIns="111034" bIns="1165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sz="16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764723" y="355"/>
        <a:ext cx="2265967" cy="1359580"/>
      </dsp:txXfrm>
    </dsp:sp>
    <dsp:sp modelId="{46F48597-81B9-4382-A771-4E71D3AE6474}">
      <dsp:nvSpPr>
        <dsp:cNvPr id="0" name=""/>
        <dsp:cNvSpPr/>
      </dsp:nvSpPr>
      <dsp:spPr>
        <a:xfrm>
          <a:off x="1897707" y="1358136"/>
          <a:ext cx="2787139" cy="490572"/>
        </a:xfrm>
        <a:custGeom>
          <a:avLst/>
          <a:gdLst/>
          <a:ahLst/>
          <a:cxnLst/>
          <a:rect l="0" t="0" r="0" b="0"/>
          <a:pathLst>
            <a:path>
              <a:moveTo>
                <a:pt x="2787139" y="0"/>
              </a:moveTo>
              <a:lnTo>
                <a:pt x="2787139" y="262386"/>
              </a:lnTo>
              <a:lnTo>
                <a:pt x="0" y="262386"/>
              </a:lnTo>
              <a:lnTo>
                <a:pt x="0" y="49057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20391" y="1600816"/>
        <a:ext cx="141772" cy="5211"/>
      </dsp:txXfrm>
    </dsp:sp>
    <dsp:sp modelId="{91094C67-8253-4277-92FC-2A60B515BEA2}">
      <dsp:nvSpPr>
        <dsp:cNvPr id="0" name=""/>
        <dsp:cNvSpPr/>
      </dsp:nvSpPr>
      <dsp:spPr>
        <a:xfrm>
          <a:off x="3551863" y="355"/>
          <a:ext cx="2265967" cy="13595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034" tIns="116550" rIns="111034" bIns="1165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Arial Black" panose="020B0A04020102020204" pitchFamily="34" charset="0"/>
            </a:rPr>
            <a:t>Ethical Use of Predictions</a:t>
          </a:r>
          <a:endParaRPr lang="en-US" sz="16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3551863" y="355"/>
        <a:ext cx="2265967" cy="1359580"/>
      </dsp:txXfrm>
    </dsp:sp>
    <dsp:sp modelId="{8D4600C9-13F9-48EA-9C95-6BABDE6A0BD9}">
      <dsp:nvSpPr>
        <dsp:cNvPr id="0" name=""/>
        <dsp:cNvSpPr/>
      </dsp:nvSpPr>
      <dsp:spPr>
        <a:xfrm>
          <a:off x="3028891" y="2515179"/>
          <a:ext cx="4905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57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61148" y="2558293"/>
        <a:ext cx="26058" cy="5211"/>
      </dsp:txXfrm>
    </dsp:sp>
    <dsp:sp modelId="{E5F867AC-CA1E-488D-AAA1-FB2C21E3F3C8}">
      <dsp:nvSpPr>
        <dsp:cNvPr id="0" name=""/>
        <dsp:cNvSpPr/>
      </dsp:nvSpPr>
      <dsp:spPr>
        <a:xfrm>
          <a:off x="764723" y="1881108"/>
          <a:ext cx="2265967" cy="13595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034" tIns="116550" rIns="111034" bIns="1165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Arial Nova Light" panose="020B0304020202020204" pitchFamily="34" charset="0"/>
            </a:rPr>
            <a:t>Ensuring responsible and ethical use of LSTM predictions in financial decision-making.</a:t>
          </a:r>
        </a:p>
      </dsp:txBody>
      <dsp:txXfrm>
        <a:off x="764723" y="1881108"/>
        <a:ext cx="2265967" cy="1359580"/>
      </dsp:txXfrm>
    </dsp:sp>
    <dsp:sp modelId="{4BA78A9D-A7EF-4335-B904-E7D782F0406B}">
      <dsp:nvSpPr>
        <dsp:cNvPr id="0" name=""/>
        <dsp:cNvSpPr/>
      </dsp:nvSpPr>
      <dsp:spPr>
        <a:xfrm>
          <a:off x="1897707" y="3238889"/>
          <a:ext cx="2787139" cy="490572"/>
        </a:xfrm>
        <a:custGeom>
          <a:avLst/>
          <a:gdLst/>
          <a:ahLst/>
          <a:cxnLst/>
          <a:rect l="0" t="0" r="0" b="0"/>
          <a:pathLst>
            <a:path>
              <a:moveTo>
                <a:pt x="2787139" y="0"/>
              </a:moveTo>
              <a:lnTo>
                <a:pt x="2787139" y="262386"/>
              </a:lnTo>
              <a:lnTo>
                <a:pt x="0" y="262386"/>
              </a:lnTo>
              <a:lnTo>
                <a:pt x="0" y="49057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20391" y="3481569"/>
        <a:ext cx="141772" cy="5211"/>
      </dsp:txXfrm>
    </dsp:sp>
    <dsp:sp modelId="{F2106770-2E19-4FFD-8361-81C463FFD49C}">
      <dsp:nvSpPr>
        <dsp:cNvPr id="0" name=""/>
        <dsp:cNvSpPr/>
      </dsp:nvSpPr>
      <dsp:spPr>
        <a:xfrm>
          <a:off x="3551863" y="1881108"/>
          <a:ext cx="2265967" cy="13595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034" tIns="116550" rIns="111034" bIns="1165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sz="16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3551863" y="1881108"/>
        <a:ext cx="2265967" cy="1359580"/>
      </dsp:txXfrm>
    </dsp:sp>
    <dsp:sp modelId="{60FBA0A4-CF5C-47E8-96DC-03A3691CA831}">
      <dsp:nvSpPr>
        <dsp:cNvPr id="0" name=""/>
        <dsp:cNvSpPr/>
      </dsp:nvSpPr>
      <dsp:spPr>
        <a:xfrm>
          <a:off x="3028891" y="4395931"/>
          <a:ext cx="4905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57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61148" y="4439046"/>
        <a:ext cx="26058" cy="5211"/>
      </dsp:txXfrm>
    </dsp:sp>
    <dsp:sp modelId="{56364AB3-BFB5-4E54-AC7B-C591B142FBDF}">
      <dsp:nvSpPr>
        <dsp:cNvPr id="0" name=""/>
        <dsp:cNvSpPr/>
      </dsp:nvSpPr>
      <dsp:spPr>
        <a:xfrm>
          <a:off x="764723" y="3761861"/>
          <a:ext cx="2265967" cy="13595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034" tIns="116550" rIns="111034" bIns="1165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Arial Black" panose="020B0A04020102020204" pitchFamily="34" charset="0"/>
            </a:rPr>
            <a:t>Regulatory Compliance</a:t>
          </a:r>
          <a:endParaRPr lang="en-US" sz="16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764723" y="3761861"/>
        <a:ext cx="2265967" cy="1359580"/>
      </dsp:txXfrm>
    </dsp:sp>
    <dsp:sp modelId="{BB181E48-26C7-4176-A6BF-004D87B9C708}">
      <dsp:nvSpPr>
        <dsp:cNvPr id="0" name=""/>
        <dsp:cNvSpPr/>
      </dsp:nvSpPr>
      <dsp:spPr>
        <a:xfrm>
          <a:off x="3551863" y="3761861"/>
          <a:ext cx="2265967" cy="13595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034" tIns="116550" rIns="111034" bIns="1165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Arial Nova Light" panose="020B0304020202020204" pitchFamily="34" charset="0"/>
            </a:rPr>
            <a:t>Addressing regulatory requirements and compliance in the use of LSTM models for stock prediction.</a:t>
          </a:r>
        </a:p>
      </dsp:txBody>
      <dsp:txXfrm>
        <a:off x="3551863" y="3761861"/>
        <a:ext cx="2265967" cy="135958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DA38B-FFF2-4E21-A018-922421B00CA6}">
      <dsp:nvSpPr>
        <dsp:cNvPr id="0" name=""/>
        <dsp:cNvSpPr/>
      </dsp:nvSpPr>
      <dsp:spPr>
        <a:xfrm>
          <a:off x="1777608" y="456249"/>
          <a:ext cx="3513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1387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43752" y="500058"/>
        <a:ext cx="19099" cy="3823"/>
      </dsp:txXfrm>
    </dsp:sp>
    <dsp:sp modelId="{831B0E6D-8809-49E5-9410-B356A385CF22}">
      <dsp:nvSpPr>
        <dsp:cNvPr id="0" name=""/>
        <dsp:cNvSpPr/>
      </dsp:nvSpPr>
      <dsp:spPr>
        <a:xfrm>
          <a:off x="118594" y="3725"/>
          <a:ext cx="1660813" cy="9964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381" tIns="85424" rIns="81381" bIns="8542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118594" y="3725"/>
        <a:ext cx="1660813" cy="996488"/>
      </dsp:txXfrm>
    </dsp:sp>
    <dsp:sp modelId="{C588BB34-749F-4A32-9F69-339377B168C3}">
      <dsp:nvSpPr>
        <dsp:cNvPr id="0" name=""/>
        <dsp:cNvSpPr/>
      </dsp:nvSpPr>
      <dsp:spPr>
        <a:xfrm>
          <a:off x="3820409" y="456249"/>
          <a:ext cx="3513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1387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6553" y="500058"/>
        <a:ext cx="19099" cy="3823"/>
      </dsp:txXfrm>
    </dsp:sp>
    <dsp:sp modelId="{FAF7D91D-1050-44CE-B55C-ACC5E3BAAA45}">
      <dsp:nvSpPr>
        <dsp:cNvPr id="0" name=""/>
        <dsp:cNvSpPr/>
      </dsp:nvSpPr>
      <dsp:spPr>
        <a:xfrm>
          <a:off x="2161396" y="3725"/>
          <a:ext cx="1660813" cy="9964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381" tIns="85424" rIns="81381" bIns="8542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Importance of Stock Prediction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161396" y="3725"/>
        <a:ext cx="1660813" cy="996488"/>
      </dsp:txXfrm>
    </dsp:sp>
    <dsp:sp modelId="{F3422D6D-173A-41C0-9089-5CB150D69BAA}">
      <dsp:nvSpPr>
        <dsp:cNvPr id="0" name=""/>
        <dsp:cNvSpPr/>
      </dsp:nvSpPr>
      <dsp:spPr>
        <a:xfrm>
          <a:off x="949001" y="998414"/>
          <a:ext cx="4085602" cy="351387"/>
        </a:xfrm>
        <a:custGeom>
          <a:avLst/>
          <a:gdLst/>
          <a:ahLst/>
          <a:cxnLst/>
          <a:rect l="0" t="0" r="0" b="0"/>
          <a:pathLst>
            <a:path>
              <a:moveTo>
                <a:pt x="4085602" y="0"/>
              </a:moveTo>
              <a:lnTo>
                <a:pt x="4085602" y="192793"/>
              </a:lnTo>
              <a:lnTo>
                <a:pt x="0" y="192793"/>
              </a:lnTo>
              <a:lnTo>
                <a:pt x="0" y="35138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9217" y="1172195"/>
        <a:ext cx="205171" cy="3823"/>
      </dsp:txXfrm>
    </dsp:sp>
    <dsp:sp modelId="{B249C132-A250-4F08-80E2-CCDBBB57FBCD}">
      <dsp:nvSpPr>
        <dsp:cNvPr id="0" name=""/>
        <dsp:cNvSpPr/>
      </dsp:nvSpPr>
      <dsp:spPr>
        <a:xfrm>
          <a:off x="4204197" y="3725"/>
          <a:ext cx="1660813" cy="9964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381" tIns="85424" rIns="81381" bIns="8542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 Nova Light" panose="020B0304020202020204" pitchFamily="34" charset="0"/>
            </a:rPr>
            <a:t>The significance of accurate stock predictions in financial decision-making and risk management.</a:t>
          </a:r>
        </a:p>
      </dsp:txBody>
      <dsp:txXfrm>
        <a:off x="4204197" y="3725"/>
        <a:ext cx="1660813" cy="996488"/>
      </dsp:txXfrm>
    </dsp:sp>
    <dsp:sp modelId="{E2951DB8-4005-47F0-AFD3-AC107301BDBF}">
      <dsp:nvSpPr>
        <dsp:cNvPr id="0" name=""/>
        <dsp:cNvSpPr/>
      </dsp:nvSpPr>
      <dsp:spPr>
        <a:xfrm>
          <a:off x="1777608" y="1834725"/>
          <a:ext cx="3513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1387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43752" y="1878533"/>
        <a:ext cx="19099" cy="3823"/>
      </dsp:txXfrm>
    </dsp:sp>
    <dsp:sp modelId="{77B46B0B-F79C-4130-8056-73BBFF5F1724}">
      <dsp:nvSpPr>
        <dsp:cNvPr id="0" name=""/>
        <dsp:cNvSpPr/>
      </dsp:nvSpPr>
      <dsp:spPr>
        <a:xfrm>
          <a:off x="118594" y="1382201"/>
          <a:ext cx="1660813" cy="9964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381" tIns="85424" rIns="81381" bIns="8542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118594" y="1382201"/>
        <a:ext cx="1660813" cy="996488"/>
      </dsp:txXfrm>
    </dsp:sp>
    <dsp:sp modelId="{B9846F49-04AB-47B6-9A2C-1FF51B7F9CA1}">
      <dsp:nvSpPr>
        <dsp:cNvPr id="0" name=""/>
        <dsp:cNvSpPr/>
      </dsp:nvSpPr>
      <dsp:spPr>
        <a:xfrm>
          <a:off x="3820409" y="1834725"/>
          <a:ext cx="3513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1387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6553" y="1878533"/>
        <a:ext cx="19099" cy="3823"/>
      </dsp:txXfrm>
    </dsp:sp>
    <dsp:sp modelId="{1F5865EE-E95F-44E7-8606-32C38EB82733}">
      <dsp:nvSpPr>
        <dsp:cNvPr id="0" name=""/>
        <dsp:cNvSpPr/>
      </dsp:nvSpPr>
      <dsp:spPr>
        <a:xfrm>
          <a:off x="2161396" y="1382201"/>
          <a:ext cx="1660813" cy="9964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381" tIns="85424" rIns="81381" bIns="8542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Advancements in LSTM Models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161396" y="1382201"/>
        <a:ext cx="1660813" cy="996488"/>
      </dsp:txXfrm>
    </dsp:sp>
    <dsp:sp modelId="{6F7EFCBF-7C0D-4618-8674-9D13DA581EE7}">
      <dsp:nvSpPr>
        <dsp:cNvPr id="0" name=""/>
        <dsp:cNvSpPr/>
      </dsp:nvSpPr>
      <dsp:spPr>
        <a:xfrm>
          <a:off x="949001" y="2376889"/>
          <a:ext cx="4085602" cy="351387"/>
        </a:xfrm>
        <a:custGeom>
          <a:avLst/>
          <a:gdLst/>
          <a:ahLst/>
          <a:cxnLst/>
          <a:rect l="0" t="0" r="0" b="0"/>
          <a:pathLst>
            <a:path>
              <a:moveTo>
                <a:pt x="4085602" y="0"/>
              </a:moveTo>
              <a:lnTo>
                <a:pt x="4085602" y="192793"/>
              </a:lnTo>
              <a:lnTo>
                <a:pt x="0" y="192793"/>
              </a:lnTo>
              <a:lnTo>
                <a:pt x="0" y="35138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9217" y="2550671"/>
        <a:ext cx="205171" cy="3823"/>
      </dsp:txXfrm>
    </dsp:sp>
    <dsp:sp modelId="{67B13D8A-D6BF-4B1C-814F-6AF3F28850D3}">
      <dsp:nvSpPr>
        <dsp:cNvPr id="0" name=""/>
        <dsp:cNvSpPr/>
      </dsp:nvSpPr>
      <dsp:spPr>
        <a:xfrm>
          <a:off x="4204197" y="1382201"/>
          <a:ext cx="1660813" cy="9964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381" tIns="85424" rIns="81381" bIns="8542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 Nova Light" panose="020B0304020202020204" pitchFamily="34" charset="0"/>
            </a:rPr>
            <a:t>The evolution of LSTM models and their potential for revolutionizing stock market analysis and prediction.</a:t>
          </a:r>
        </a:p>
      </dsp:txBody>
      <dsp:txXfrm>
        <a:off x="4204197" y="1382201"/>
        <a:ext cx="1660813" cy="996488"/>
      </dsp:txXfrm>
    </dsp:sp>
    <dsp:sp modelId="{7E61B8D0-C237-4D08-A394-3AD6B7102827}">
      <dsp:nvSpPr>
        <dsp:cNvPr id="0" name=""/>
        <dsp:cNvSpPr/>
      </dsp:nvSpPr>
      <dsp:spPr>
        <a:xfrm>
          <a:off x="1777608" y="3213201"/>
          <a:ext cx="3513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1387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43752" y="3257009"/>
        <a:ext cx="19099" cy="3823"/>
      </dsp:txXfrm>
    </dsp:sp>
    <dsp:sp modelId="{6094F32E-B4F6-44A4-953E-E1C88617F487}">
      <dsp:nvSpPr>
        <dsp:cNvPr id="0" name=""/>
        <dsp:cNvSpPr/>
      </dsp:nvSpPr>
      <dsp:spPr>
        <a:xfrm>
          <a:off x="118594" y="2760676"/>
          <a:ext cx="1660813" cy="9964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381" tIns="85424" rIns="81381" bIns="8542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118594" y="2760676"/>
        <a:ext cx="1660813" cy="996488"/>
      </dsp:txXfrm>
    </dsp:sp>
    <dsp:sp modelId="{70937E36-3CEE-4009-934B-CE28420C11FD}">
      <dsp:nvSpPr>
        <dsp:cNvPr id="0" name=""/>
        <dsp:cNvSpPr/>
      </dsp:nvSpPr>
      <dsp:spPr>
        <a:xfrm>
          <a:off x="3820409" y="3213201"/>
          <a:ext cx="3513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1387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6553" y="3257009"/>
        <a:ext cx="19099" cy="3823"/>
      </dsp:txXfrm>
    </dsp:sp>
    <dsp:sp modelId="{B8EA8F43-52AD-49A6-AF9C-0DB694F954A8}">
      <dsp:nvSpPr>
        <dsp:cNvPr id="0" name=""/>
        <dsp:cNvSpPr/>
      </dsp:nvSpPr>
      <dsp:spPr>
        <a:xfrm>
          <a:off x="2161396" y="2760676"/>
          <a:ext cx="1660813" cy="9964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381" tIns="85424" rIns="81381" bIns="8542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Future Opportunities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161396" y="2760676"/>
        <a:ext cx="1660813" cy="996488"/>
      </dsp:txXfrm>
    </dsp:sp>
    <dsp:sp modelId="{A701DA63-346E-45ED-B5F7-4F22367B664F}">
      <dsp:nvSpPr>
        <dsp:cNvPr id="0" name=""/>
        <dsp:cNvSpPr/>
      </dsp:nvSpPr>
      <dsp:spPr>
        <a:xfrm>
          <a:off x="4204197" y="2760676"/>
          <a:ext cx="1660813" cy="9964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381" tIns="85424" rIns="81381" bIns="8542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 Nova Light" panose="020B0304020202020204" pitchFamily="34" charset="0"/>
            </a:rPr>
            <a:t>Identifying future opportunities for research and application in stock prediction using LSTM models.</a:t>
          </a:r>
        </a:p>
      </dsp:txBody>
      <dsp:txXfrm>
        <a:off x="4204197" y="2760676"/>
        <a:ext cx="1660813" cy="9964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EF73D-727A-43C9-B0C7-1FB2AAB5845B}">
      <dsp:nvSpPr>
        <dsp:cNvPr id="0" name=""/>
        <dsp:cNvSpPr/>
      </dsp:nvSpPr>
      <dsp:spPr>
        <a:xfrm>
          <a:off x="1701546" y="1130526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71629" y="1174295"/>
        <a:ext cx="19513" cy="3902"/>
      </dsp:txXfrm>
    </dsp:sp>
    <dsp:sp modelId="{2E8EDA70-5ACD-4587-9242-B31DD4C3B796}">
      <dsp:nvSpPr>
        <dsp:cNvPr id="0" name=""/>
        <dsp:cNvSpPr/>
      </dsp:nvSpPr>
      <dsp:spPr>
        <a:xfrm>
          <a:off x="6482" y="667187"/>
          <a:ext cx="1696863" cy="10181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sz="17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6482" y="667187"/>
        <a:ext cx="1696863" cy="1018118"/>
      </dsp:txXfrm>
    </dsp:sp>
    <dsp:sp modelId="{8FF5A327-EFAE-42FF-82FC-4AE4913725EB}">
      <dsp:nvSpPr>
        <dsp:cNvPr id="0" name=""/>
        <dsp:cNvSpPr/>
      </dsp:nvSpPr>
      <dsp:spPr>
        <a:xfrm>
          <a:off x="3788689" y="1130526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58771" y="1174295"/>
        <a:ext cx="19513" cy="3902"/>
      </dsp:txXfrm>
    </dsp:sp>
    <dsp:sp modelId="{BD089E37-A343-47DC-A2CF-AD4F8E6E31BE}">
      <dsp:nvSpPr>
        <dsp:cNvPr id="0" name=""/>
        <dsp:cNvSpPr/>
      </dsp:nvSpPr>
      <dsp:spPr>
        <a:xfrm>
          <a:off x="2093625" y="667187"/>
          <a:ext cx="1696863" cy="10181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  <a:latin typeface="Arial Black" panose="020B0A04020102020204" pitchFamily="34" charset="0"/>
            </a:rPr>
            <a:t>Financial Decision-Making</a:t>
          </a:r>
          <a:endParaRPr lang="en-US" sz="17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093625" y="667187"/>
        <a:ext cx="1696863" cy="1018118"/>
      </dsp:txXfrm>
    </dsp:sp>
    <dsp:sp modelId="{55106274-4D55-4654-AEB7-6B65B05F3525}">
      <dsp:nvSpPr>
        <dsp:cNvPr id="0" name=""/>
        <dsp:cNvSpPr/>
      </dsp:nvSpPr>
      <dsp:spPr>
        <a:xfrm>
          <a:off x="5875831" y="1130526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45914" y="1174295"/>
        <a:ext cx="19513" cy="3902"/>
      </dsp:txXfrm>
    </dsp:sp>
    <dsp:sp modelId="{58DC849B-DB8A-4843-8D24-10FDEB0557ED}">
      <dsp:nvSpPr>
        <dsp:cNvPr id="0" name=""/>
        <dsp:cNvSpPr/>
      </dsp:nvSpPr>
      <dsp:spPr>
        <a:xfrm>
          <a:off x="4180768" y="667187"/>
          <a:ext cx="1696863" cy="10181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 Nova Light" panose="020B0304020202020204" pitchFamily="34" charset="0"/>
            </a:rPr>
            <a:t>Accurate stock predictions can inform investment strategies and financial planning.</a:t>
          </a:r>
        </a:p>
      </dsp:txBody>
      <dsp:txXfrm>
        <a:off x="4180768" y="667187"/>
        <a:ext cx="1696863" cy="1018118"/>
      </dsp:txXfrm>
    </dsp:sp>
    <dsp:sp modelId="{01E1A54F-F7AE-4F87-A6F3-588C5D1ECB82}">
      <dsp:nvSpPr>
        <dsp:cNvPr id="0" name=""/>
        <dsp:cNvSpPr/>
      </dsp:nvSpPr>
      <dsp:spPr>
        <a:xfrm>
          <a:off x="7962974" y="1130526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33056" y="1174295"/>
        <a:ext cx="19513" cy="3902"/>
      </dsp:txXfrm>
    </dsp:sp>
    <dsp:sp modelId="{B81A6E44-21F7-4E11-8EBF-690C010BF735}">
      <dsp:nvSpPr>
        <dsp:cNvPr id="0" name=""/>
        <dsp:cNvSpPr/>
      </dsp:nvSpPr>
      <dsp:spPr>
        <a:xfrm>
          <a:off x="6267910" y="667187"/>
          <a:ext cx="1696863" cy="10181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sz="17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6267910" y="667187"/>
        <a:ext cx="1696863" cy="1018118"/>
      </dsp:txXfrm>
    </dsp:sp>
    <dsp:sp modelId="{3F2F337E-766B-46AB-B049-4139E206C1B9}">
      <dsp:nvSpPr>
        <dsp:cNvPr id="0" name=""/>
        <dsp:cNvSpPr/>
      </dsp:nvSpPr>
      <dsp:spPr>
        <a:xfrm>
          <a:off x="854914" y="1683506"/>
          <a:ext cx="8348570" cy="359678"/>
        </a:xfrm>
        <a:custGeom>
          <a:avLst/>
          <a:gdLst/>
          <a:ahLst/>
          <a:cxnLst/>
          <a:rect l="0" t="0" r="0" b="0"/>
          <a:pathLst>
            <a:path>
              <a:moveTo>
                <a:pt x="8348570" y="0"/>
              </a:moveTo>
              <a:lnTo>
                <a:pt x="8348570" y="196939"/>
              </a:lnTo>
              <a:lnTo>
                <a:pt x="0" y="196939"/>
              </a:lnTo>
              <a:lnTo>
                <a:pt x="0" y="35967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20257" y="1861394"/>
        <a:ext cx="417884" cy="3902"/>
      </dsp:txXfrm>
    </dsp:sp>
    <dsp:sp modelId="{C5EB634D-FF70-4B3D-B134-E0FC8BE27700}">
      <dsp:nvSpPr>
        <dsp:cNvPr id="0" name=""/>
        <dsp:cNvSpPr/>
      </dsp:nvSpPr>
      <dsp:spPr>
        <a:xfrm>
          <a:off x="8355053" y="667187"/>
          <a:ext cx="1696863" cy="10181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  <a:latin typeface="Arial Black" panose="020B0A04020102020204" pitchFamily="34" charset="0"/>
            </a:rPr>
            <a:t>Risk Management</a:t>
          </a:r>
          <a:endParaRPr lang="en-US" sz="17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8355053" y="667187"/>
        <a:ext cx="1696863" cy="1018118"/>
      </dsp:txXfrm>
    </dsp:sp>
    <dsp:sp modelId="{3354E763-9008-4B82-A1DB-A3034D217D0E}">
      <dsp:nvSpPr>
        <dsp:cNvPr id="0" name=""/>
        <dsp:cNvSpPr/>
      </dsp:nvSpPr>
      <dsp:spPr>
        <a:xfrm>
          <a:off x="1701546" y="2538924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71629" y="2582692"/>
        <a:ext cx="19513" cy="3902"/>
      </dsp:txXfrm>
    </dsp:sp>
    <dsp:sp modelId="{3CBD8775-A8F2-4AA3-9B9F-E953CA852EE0}">
      <dsp:nvSpPr>
        <dsp:cNvPr id="0" name=""/>
        <dsp:cNvSpPr/>
      </dsp:nvSpPr>
      <dsp:spPr>
        <a:xfrm>
          <a:off x="6482" y="2075584"/>
          <a:ext cx="1696863" cy="10181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 Nova Light" panose="020B0304020202020204" pitchFamily="34" charset="0"/>
            </a:rPr>
            <a:t>Predicting stock prices helps manage investment risks and optimize returns.</a:t>
          </a:r>
        </a:p>
      </dsp:txBody>
      <dsp:txXfrm>
        <a:off x="6482" y="2075584"/>
        <a:ext cx="1696863" cy="1018118"/>
      </dsp:txXfrm>
    </dsp:sp>
    <dsp:sp modelId="{C3A3BE69-4B3B-4212-87DB-BE030864685F}">
      <dsp:nvSpPr>
        <dsp:cNvPr id="0" name=""/>
        <dsp:cNvSpPr/>
      </dsp:nvSpPr>
      <dsp:spPr>
        <a:xfrm>
          <a:off x="3788689" y="2538924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58771" y="2582692"/>
        <a:ext cx="19513" cy="3902"/>
      </dsp:txXfrm>
    </dsp:sp>
    <dsp:sp modelId="{447D4583-5966-47D1-BAC9-38C387DDEAF4}">
      <dsp:nvSpPr>
        <dsp:cNvPr id="0" name=""/>
        <dsp:cNvSpPr/>
      </dsp:nvSpPr>
      <dsp:spPr>
        <a:xfrm>
          <a:off x="2093625" y="2075584"/>
          <a:ext cx="1696863" cy="10181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sz="17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093625" y="2075584"/>
        <a:ext cx="1696863" cy="1018118"/>
      </dsp:txXfrm>
    </dsp:sp>
    <dsp:sp modelId="{5D42D0F3-E2C0-4808-847D-ACA03748FC77}">
      <dsp:nvSpPr>
        <dsp:cNvPr id="0" name=""/>
        <dsp:cNvSpPr/>
      </dsp:nvSpPr>
      <dsp:spPr>
        <a:xfrm>
          <a:off x="5875831" y="2538924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45914" y="2582692"/>
        <a:ext cx="19513" cy="3902"/>
      </dsp:txXfrm>
    </dsp:sp>
    <dsp:sp modelId="{DD48E15B-BF7E-43B5-AEAE-674B61436828}">
      <dsp:nvSpPr>
        <dsp:cNvPr id="0" name=""/>
        <dsp:cNvSpPr/>
      </dsp:nvSpPr>
      <dsp:spPr>
        <a:xfrm>
          <a:off x="4180768" y="2075584"/>
          <a:ext cx="1696863" cy="10181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  <a:latin typeface="Arial Black" panose="020B0A04020102020204" pitchFamily="34" charset="0"/>
            </a:rPr>
            <a:t>Market Analysis</a:t>
          </a:r>
          <a:endParaRPr lang="en-US" sz="17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4180768" y="2075584"/>
        <a:ext cx="1696863" cy="1018118"/>
      </dsp:txXfrm>
    </dsp:sp>
    <dsp:sp modelId="{A2B04BB5-989E-493D-A264-8BD1A4F016F2}">
      <dsp:nvSpPr>
        <dsp:cNvPr id="0" name=""/>
        <dsp:cNvSpPr/>
      </dsp:nvSpPr>
      <dsp:spPr>
        <a:xfrm>
          <a:off x="6267910" y="2075584"/>
          <a:ext cx="1696863" cy="10181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 Nova Light" panose="020B0304020202020204" pitchFamily="34" charset="0"/>
            </a:rPr>
            <a:t>Stock prediction analysis provides insights into market trends and investor behavior.</a:t>
          </a:r>
        </a:p>
      </dsp:txBody>
      <dsp:txXfrm>
        <a:off x="6267910" y="2075584"/>
        <a:ext cx="1696863" cy="10181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E6D777-ECF6-44C8-8861-CC1C7E2C5C5F}">
      <dsp:nvSpPr>
        <dsp:cNvPr id="0" name=""/>
        <dsp:cNvSpPr/>
      </dsp:nvSpPr>
      <dsp:spPr>
        <a:xfrm>
          <a:off x="1963372" y="901495"/>
          <a:ext cx="4201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019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62198" y="944961"/>
        <a:ext cx="22539" cy="4507"/>
      </dsp:txXfrm>
    </dsp:sp>
    <dsp:sp modelId="{17DF1915-52D6-438B-B7F0-765FE8502A12}">
      <dsp:nvSpPr>
        <dsp:cNvPr id="0" name=""/>
        <dsp:cNvSpPr/>
      </dsp:nvSpPr>
      <dsp:spPr>
        <a:xfrm>
          <a:off x="5206" y="359225"/>
          <a:ext cx="1959965" cy="11759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40" tIns="100811" rIns="96040" bIns="10081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sz="18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5206" y="359225"/>
        <a:ext cx="1959965" cy="1175979"/>
      </dsp:txXfrm>
    </dsp:sp>
    <dsp:sp modelId="{50A889FC-144F-46CB-9462-052A3B2A49B6}">
      <dsp:nvSpPr>
        <dsp:cNvPr id="0" name=""/>
        <dsp:cNvSpPr/>
      </dsp:nvSpPr>
      <dsp:spPr>
        <a:xfrm>
          <a:off x="4374129" y="901495"/>
          <a:ext cx="4201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019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72955" y="944961"/>
        <a:ext cx="22539" cy="4507"/>
      </dsp:txXfrm>
    </dsp:sp>
    <dsp:sp modelId="{DF25AF3A-EA46-4C2B-BA7B-0BD1FD6C12EE}">
      <dsp:nvSpPr>
        <dsp:cNvPr id="0" name=""/>
        <dsp:cNvSpPr/>
      </dsp:nvSpPr>
      <dsp:spPr>
        <a:xfrm>
          <a:off x="2415964" y="359225"/>
          <a:ext cx="1959965" cy="11759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40" tIns="100811" rIns="96040" bIns="10081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Arial Black" panose="020B0A04020102020204" pitchFamily="34" charset="0"/>
            </a:rPr>
            <a:t>Long Short-Term Memory (LSTM)</a:t>
          </a:r>
          <a:endParaRPr lang="en-US" sz="18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415964" y="359225"/>
        <a:ext cx="1959965" cy="1175979"/>
      </dsp:txXfrm>
    </dsp:sp>
    <dsp:sp modelId="{7E70B9BE-273C-45C5-B8F5-0EAB72BD19F1}">
      <dsp:nvSpPr>
        <dsp:cNvPr id="0" name=""/>
        <dsp:cNvSpPr/>
      </dsp:nvSpPr>
      <dsp:spPr>
        <a:xfrm>
          <a:off x="985189" y="1533404"/>
          <a:ext cx="4821515" cy="420192"/>
        </a:xfrm>
        <a:custGeom>
          <a:avLst/>
          <a:gdLst/>
          <a:ahLst/>
          <a:cxnLst/>
          <a:rect l="0" t="0" r="0" b="0"/>
          <a:pathLst>
            <a:path>
              <a:moveTo>
                <a:pt x="4821515" y="0"/>
              </a:moveTo>
              <a:lnTo>
                <a:pt x="4821515" y="227196"/>
              </a:lnTo>
              <a:lnTo>
                <a:pt x="0" y="227196"/>
              </a:lnTo>
              <a:lnTo>
                <a:pt x="0" y="42019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74883" y="1741246"/>
        <a:ext cx="242127" cy="4507"/>
      </dsp:txXfrm>
    </dsp:sp>
    <dsp:sp modelId="{D03E2D9D-D226-41BA-B553-BC8E7C6E0357}">
      <dsp:nvSpPr>
        <dsp:cNvPr id="0" name=""/>
        <dsp:cNvSpPr/>
      </dsp:nvSpPr>
      <dsp:spPr>
        <a:xfrm>
          <a:off x="4826721" y="359225"/>
          <a:ext cx="1959965" cy="11759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40" tIns="100811" rIns="96040" bIns="10081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  <a:latin typeface="Arial Nova Light" panose="020B0304020202020204" pitchFamily="34" charset="0"/>
            </a:rPr>
            <a:t>LSTM is a type of recurrent neural network (RNN) designed for time series forecasting.</a:t>
          </a:r>
        </a:p>
      </dsp:txBody>
      <dsp:txXfrm>
        <a:off x="4826721" y="359225"/>
        <a:ext cx="1959965" cy="1175979"/>
      </dsp:txXfrm>
    </dsp:sp>
    <dsp:sp modelId="{DDF91B18-3735-493C-86D4-CAD96F36701A}">
      <dsp:nvSpPr>
        <dsp:cNvPr id="0" name=""/>
        <dsp:cNvSpPr/>
      </dsp:nvSpPr>
      <dsp:spPr>
        <a:xfrm>
          <a:off x="1963372" y="2528266"/>
          <a:ext cx="4201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019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62198" y="2571732"/>
        <a:ext cx="22539" cy="4507"/>
      </dsp:txXfrm>
    </dsp:sp>
    <dsp:sp modelId="{08097D7A-372F-4950-93EA-F5BDC19C0755}">
      <dsp:nvSpPr>
        <dsp:cNvPr id="0" name=""/>
        <dsp:cNvSpPr/>
      </dsp:nvSpPr>
      <dsp:spPr>
        <a:xfrm>
          <a:off x="5206" y="1985996"/>
          <a:ext cx="1959965" cy="11759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40" tIns="100811" rIns="96040" bIns="10081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sz="18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5206" y="1985996"/>
        <a:ext cx="1959965" cy="1175979"/>
      </dsp:txXfrm>
    </dsp:sp>
    <dsp:sp modelId="{659E13F7-7A4A-4E41-AD4A-C2462A523261}">
      <dsp:nvSpPr>
        <dsp:cNvPr id="0" name=""/>
        <dsp:cNvSpPr/>
      </dsp:nvSpPr>
      <dsp:spPr>
        <a:xfrm>
          <a:off x="4374129" y="2528266"/>
          <a:ext cx="4201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019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72955" y="2571732"/>
        <a:ext cx="22539" cy="4507"/>
      </dsp:txXfrm>
    </dsp:sp>
    <dsp:sp modelId="{801D4EA4-3937-4495-A348-33634C4DAEC2}">
      <dsp:nvSpPr>
        <dsp:cNvPr id="0" name=""/>
        <dsp:cNvSpPr/>
      </dsp:nvSpPr>
      <dsp:spPr>
        <a:xfrm>
          <a:off x="2415964" y="1985996"/>
          <a:ext cx="1959965" cy="11759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40" tIns="100811" rIns="96040" bIns="10081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Arial Black" panose="020B0A04020102020204" pitchFamily="34" charset="0"/>
            </a:rPr>
            <a:t>Memory Cells</a:t>
          </a:r>
          <a:endParaRPr lang="en-US" sz="18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415964" y="1985996"/>
        <a:ext cx="1959965" cy="1175979"/>
      </dsp:txXfrm>
    </dsp:sp>
    <dsp:sp modelId="{1419BB54-DC3D-4CEC-861C-21146DCF0898}">
      <dsp:nvSpPr>
        <dsp:cNvPr id="0" name=""/>
        <dsp:cNvSpPr/>
      </dsp:nvSpPr>
      <dsp:spPr>
        <a:xfrm>
          <a:off x="985189" y="3160176"/>
          <a:ext cx="4821515" cy="420192"/>
        </a:xfrm>
        <a:custGeom>
          <a:avLst/>
          <a:gdLst/>
          <a:ahLst/>
          <a:cxnLst/>
          <a:rect l="0" t="0" r="0" b="0"/>
          <a:pathLst>
            <a:path>
              <a:moveTo>
                <a:pt x="4821515" y="0"/>
              </a:moveTo>
              <a:lnTo>
                <a:pt x="4821515" y="227196"/>
              </a:lnTo>
              <a:lnTo>
                <a:pt x="0" y="227196"/>
              </a:lnTo>
              <a:lnTo>
                <a:pt x="0" y="42019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74883" y="3368018"/>
        <a:ext cx="242127" cy="4507"/>
      </dsp:txXfrm>
    </dsp:sp>
    <dsp:sp modelId="{3A6515DF-8BA7-470B-8D26-B543BE7DD011}">
      <dsp:nvSpPr>
        <dsp:cNvPr id="0" name=""/>
        <dsp:cNvSpPr/>
      </dsp:nvSpPr>
      <dsp:spPr>
        <a:xfrm>
          <a:off x="4826721" y="1985996"/>
          <a:ext cx="1959965" cy="11759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40" tIns="100811" rIns="96040" bIns="10081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  <a:latin typeface="Arial Nova Light" panose="020B0304020202020204" pitchFamily="34" charset="0"/>
            </a:rPr>
            <a:t>LSTM's memory cells enable it to remember past data and make predictions based on historical patterns.</a:t>
          </a:r>
        </a:p>
      </dsp:txBody>
      <dsp:txXfrm>
        <a:off x="4826721" y="1985996"/>
        <a:ext cx="1959965" cy="1175979"/>
      </dsp:txXfrm>
    </dsp:sp>
    <dsp:sp modelId="{75084DB9-4083-4022-A8E1-F353AC4BABD4}">
      <dsp:nvSpPr>
        <dsp:cNvPr id="0" name=""/>
        <dsp:cNvSpPr/>
      </dsp:nvSpPr>
      <dsp:spPr>
        <a:xfrm>
          <a:off x="1963372" y="4155037"/>
          <a:ext cx="4201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019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62198" y="4198503"/>
        <a:ext cx="22539" cy="4507"/>
      </dsp:txXfrm>
    </dsp:sp>
    <dsp:sp modelId="{E127F173-7E41-45F5-AF21-2E7B7481AA33}">
      <dsp:nvSpPr>
        <dsp:cNvPr id="0" name=""/>
        <dsp:cNvSpPr/>
      </dsp:nvSpPr>
      <dsp:spPr>
        <a:xfrm>
          <a:off x="5206" y="3612768"/>
          <a:ext cx="1959965" cy="11759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40" tIns="100811" rIns="96040" bIns="10081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sz="18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5206" y="3612768"/>
        <a:ext cx="1959965" cy="1175979"/>
      </dsp:txXfrm>
    </dsp:sp>
    <dsp:sp modelId="{14B3F7CA-D5E8-4C9B-AC3E-7A9B3E92B6E0}">
      <dsp:nvSpPr>
        <dsp:cNvPr id="0" name=""/>
        <dsp:cNvSpPr/>
      </dsp:nvSpPr>
      <dsp:spPr>
        <a:xfrm>
          <a:off x="4374129" y="4155037"/>
          <a:ext cx="4201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019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72955" y="4198503"/>
        <a:ext cx="22539" cy="4507"/>
      </dsp:txXfrm>
    </dsp:sp>
    <dsp:sp modelId="{A86C0CB2-0FD5-4E8E-B0DB-A35AE21D2E5D}">
      <dsp:nvSpPr>
        <dsp:cNvPr id="0" name=""/>
        <dsp:cNvSpPr/>
      </dsp:nvSpPr>
      <dsp:spPr>
        <a:xfrm>
          <a:off x="2415964" y="3612768"/>
          <a:ext cx="1959965" cy="11759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40" tIns="100811" rIns="96040" bIns="10081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Arial Black" panose="020B0A04020102020204" pitchFamily="34" charset="0"/>
            </a:rPr>
            <a:t>Applications in Stock Prediction</a:t>
          </a:r>
          <a:endParaRPr lang="en-US" sz="18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415964" y="3612768"/>
        <a:ext cx="1959965" cy="1175979"/>
      </dsp:txXfrm>
    </dsp:sp>
    <dsp:sp modelId="{B2DB850C-DE96-498C-9807-EC6FCB8C06E4}">
      <dsp:nvSpPr>
        <dsp:cNvPr id="0" name=""/>
        <dsp:cNvSpPr/>
      </dsp:nvSpPr>
      <dsp:spPr>
        <a:xfrm>
          <a:off x="4826721" y="3612768"/>
          <a:ext cx="1959965" cy="11759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40" tIns="100811" rIns="96040" bIns="10081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  <a:latin typeface="Arial Nova Light" panose="020B0304020202020204" pitchFamily="34" charset="0"/>
            </a:rPr>
            <a:t>LSTM's ability to capture long-term dependencies makes it suitable for stock market analysis and prediction.</a:t>
          </a:r>
        </a:p>
      </dsp:txBody>
      <dsp:txXfrm>
        <a:off x="4826721" y="3612768"/>
        <a:ext cx="1959965" cy="11759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295E4-597F-4D23-8E7C-3981C3C125A2}">
      <dsp:nvSpPr>
        <dsp:cNvPr id="0" name=""/>
        <dsp:cNvSpPr/>
      </dsp:nvSpPr>
      <dsp:spPr>
        <a:xfrm rot="5400000">
          <a:off x="-272978" y="946256"/>
          <a:ext cx="1215089" cy="14698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2F105-E059-4C22-A346-2FC0A9AF9258}">
      <dsp:nvSpPr>
        <dsp:cNvPr id="0" name=""/>
        <dsp:cNvSpPr/>
      </dsp:nvSpPr>
      <dsp:spPr>
        <a:xfrm>
          <a:off x="3009" y="165563"/>
          <a:ext cx="1633220" cy="979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sz="14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31710" y="194264"/>
        <a:ext cx="1575818" cy="922530"/>
      </dsp:txXfrm>
    </dsp:sp>
    <dsp:sp modelId="{C1E52FBE-33C3-436B-A609-2757C09EB318}">
      <dsp:nvSpPr>
        <dsp:cNvPr id="0" name=""/>
        <dsp:cNvSpPr/>
      </dsp:nvSpPr>
      <dsp:spPr>
        <a:xfrm rot="5400000">
          <a:off x="-272978" y="2171172"/>
          <a:ext cx="1215089" cy="14698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5AE4B-54F3-4DAC-8F72-63308F574CFE}">
      <dsp:nvSpPr>
        <dsp:cNvPr id="0" name=""/>
        <dsp:cNvSpPr/>
      </dsp:nvSpPr>
      <dsp:spPr>
        <a:xfrm>
          <a:off x="3009" y="1390479"/>
          <a:ext cx="1633220" cy="979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 Black" panose="020B0A04020102020204" pitchFamily="34" charset="0"/>
            </a:rPr>
            <a:t>Data Sources</a:t>
          </a:r>
          <a:endParaRPr lang="en-US" sz="14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31710" y="1419180"/>
        <a:ext cx="1575818" cy="922530"/>
      </dsp:txXfrm>
    </dsp:sp>
    <dsp:sp modelId="{FB27FD08-33BB-42E2-AF90-050FCB4F9933}">
      <dsp:nvSpPr>
        <dsp:cNvPr id="0" name=""/>
        <dsp:cNvSpPr/>
      </dsp:nvSpPr>
      <dsp:spPr>
        <a:xfrm>
          <a:off x="339479" y="2783629"/>
          <a:ext cx="2162357" cy="14698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DCDA7-DFFE-41C0-B389-9AFD72701E68}">
      <dsp:nvSpPr>
        <dsp:cNvPr id="0" name=""/>
        <dsp:cNvSpPr/>
      </dsp:nvSpPr>
      <dsp:spPr>
        <a:xfrm>
          <a:off x="3009" y="2615394"/>
          <a:ext cx="1633220" cy="979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  <a:latin typeface="Arial Nova Light" panose="020B0304020202020204" pitchFamily="34" charset="0"/>
            </a:rPr>
            <a:t>Collecting historical stock market data from reliable sources such as Yahoo Finance, Bloomberg, or the stock exchange.</a:t>
          </a:r>
        </a:p>
      </dsp:txBody>
      <dsp:txXfrm>
        <a:off x="31710" y="2644095"/>
        <a:ext cx="1575818" cy="922530"/>
      </dsp:txXfrm>
    </dsp:sp>
    <dsp:sp modelId="{2BB365E5-7174-4946-9122-E5EDFE5BDDF9}">
      <dsp:nvSpPr>
        <dsp:cNvPr id="0" name=""/>
        <dsp:cNvSpPr/>
      </dsp:nvSpPr>
      <dsp:spPr>
        <a:xfrm rot="16200000">
          <a:off x="1899205" y="2171172"/>
          <a:ext cx="1215089" cy="14698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786205-BA2A-42AA-BCBD-620693AC390A}">
      <dsp:nvSpPr>
        <dsp:cNvPr id="0" name=""/>
        <dsp:cNvSpPr/>
      </dsp:nvSpPr>
      <dsp:spPr>
        <a:xfrm>
          <a:off x="2175192" y="2615394"/>
          <a:ext cx="1633220" cy="979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sz="14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203893" y="2644095"/>
        <a:ext cx="1575818" cy="922530"/>
      </dsp:txXfrm>
    </dsp:sp>
    <dsp:sp modelId="{205B937C-ED5F-4799-979A-70C28FE94B8E}">
      <dsp:nvSpPr>
        <dsp:cNvPr id="0" name=""/>
        <dsp:cNvSpPr/>
      </dsp:nvSpPr>
      <dsp:spPr>
        <a:xfrm rot="16200000">
          <a:off x="1899205" y="946256"/>
          <a:ext cx="1215089" cy="14698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AEC20-1ADA-414B-8D42-6AB98A585380}">
      <dsp:nvSpPr>
        <dsp:cNvPr id="0" name=""/>
        <dsp:cNvSpPr/>
      </dsp:nvSpPr>
      <dsp:spPr>
        <a:xfrm>
          <a:off x="2175192" y="1390479"/>
          <a:ext cx="1633220" cy="979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 Black" panose="020B0A04020102020204" pitchFamily="34" charset="0"/>
            </a:rPr>
            <a:t>Data Preprocessing</a:t>
          </a:r>
          <a:endParaRPr lang="en-US" sz="14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203893" y="1419180"/>
        <a:ext cx="1575818" cy="922530"/>
      </dsp:txXfrm>
    </dsp:sp>
    <dsp:sp modelId="{6DC6061C-24EB-424A-966E-AE452BFC9F84}">
      <dsp:nvSpPr>
        <dsp:cNvPr id="0" name=""/>
        <dsp:cNvSpPr/>
      </dsp:nvSpPr>
      <dsp:spPr>
        <a:xfrm>
          <a:off x="2511662" y="333799"/>
          <a:ext cx="2162357" cy="14698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A44898-F263-40F7-BE73-1AF5086F2358}">
      <dsp:nvSpPr>
        <dsp:cNvPr id="0" name=""/>
        <dsp:cNvSpPr/>
      </dsp:nvSpPr>
      <dsp:spPr>
        <a:xfrm>
          <a:off x="2175192" y="165563"/>
          <a:ext cx="1633220" cy="979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  <a:latin typeface="Arial Nova Light" panose="020B0304020202020204" pitchFamily="34" charset="0"/>
            </a:rPr>
            <a:t>Cleaning, formatting, and scaling the data to ensure its suitability for LSTM training.</a:t>
          </a:r>
        </a:p>
      </dsp:txBody>
      <dsp:txXfrm>
        <a:off x="2203893" y="194264"/>
        <a:ext cx="1575818" cy="922530"/>
      </dsp:txXfrm>
    </dsp:sp>
    <dsp:sp modelId="{C7AC971E-B987-40FB-8750-FBB228B29CBE}">
      <dsp:nvSpPr>
        <dsp:cNvPr id="0" name=""/>
        <dsp:cNvSpPr/>
      </dsp:nvSpPr>
      <dsp:spPr>
        <a:xfrm rot="5400000">
          <a:off x="4071388" y="946256"/>
          <a:ext cx="1215089" cy="14698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4517D-67D9-4AC4-9904-889204BFC31C}">
      <dsp:nvSpPr>
        <dsp:cNvPr id="0" name=""/>
        <dsp:cNvSpPr/>
      </dsp:nvSpPr>
      <dsp:spPr>
        <a:xfrm>
          <a:off x="4347376" y="165563"/>
          <a:ext cx="1633220" cy="979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sz="14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4376077" y="194264"/>
        <a:ext cx="1575818" cy="922530"/>
      </dsp:txXfrm>
    </dsp:sp>
    <dsp:sp modelId="{6F479742-015B-4B26-B9FC-BB4B7199C47F}">
      <dsp:nvSpPr>
        <dsp:cNvPr id="0" name=""/>
        <dsp:cNvSpPr/>
      </dsp:nvSpPr>
      <dsp:spPr>
        <a:xfrm rot="5400000">
          <a:off x="4071388" y="2171172"/>
          <a:ext cx="1215089" cy="14698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179A8-21C2-445B-B0A1-75D8FE137489}">
      <dsp:nvSpPr>
        <dsp:cNvPr id="0" name=""/>
        <dsp:cNvSpPr/>
      </dsp:nvSpPr>
      <dsp:spPr>
        <a:xfrm>
          <a:off x="4347376" y="1390479"/>
          <a:ext cx="1633220" cy="979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rial Black" panose="020B0A04020102020204" pitchFamily="34" charset="0"/>
            </a:rPr>
            <a:t>Feature Selection</a:t>
          </a:r>
          <a:endParaRPr lang="en-US" sz="14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4376077" y="1419180"/>
        <a:ext cx="1575818" cy="922530"/>
      </dsp:txXfrm>
    </dsp:sp>
    <dsp:sp modelId="{18E49924-AE33-456F-975A-C5BACCD632AE}">
      <dsp:nvSpPr>
        <dsp:cNvPr id="0" name=""/>
        <dsp:cNvSpPr/>
      </dsp:nvSpPr>
      <dsp:spPr>
        <a:xfrm>
          <a:off x="4347376" y="2615394"/>
          <a:ext cx="1633220" cy="979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  <a:latin typeface="Arial Nova Light" panose="020B0304020202020204" pitchFamily="34" charset="0"/>
            </a:rPr>
            <a:t>Identifying relevant features such as stock prices, trading volumes, and market indicators.</a:t>
          </a:r>
        </a:p>
      </dsp:txBody>
      <dsp:txXfrm>
        <a:off x="4376077" y="2644095"/>
        <a:ext cx="1575818" cy="9225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FA3B3-9D4A-49A5-AB30-B5037377D86B}">
      <dsp:nvSpPr>
        <dsp:cNvPr id="0" name=""/>
        <dsp:cNvSpPr/>
      </dsp:nvSpPr>
      <dsp:spPr>
        <a:xfrm>
          <a:off x="404043" y="1146056"/>
          <a:ext cx="658125" cy="65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3D753B-307A-41BD-89AF-DF0A41E24F2E}">
      <dsp:nvSpPr>
        <dsp:cNvPr id="0" name=""/>
        <dsp:cNvSpPr/>
      </dsp:nvSpPr>
      <dsp:spPr>
        <a:xfrm>
          <a:off x="1856" y="202983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Arial Black" panose="020B0A04020102020204" pitchFamily="34" charset="0"/>
            </a:rPr>
            <a:t>Model Architecture</a:t>
          </a:r>
          <a:endParaRPr lang="en-US" sz="1100" kern="1200" dirty="0">
            <a:latin typeface="Arial Black" panose="020B0A04020102020204" pitchFamily="34" charset="0"/>
          </a:endParaRPr>
        </a:p>
      </dsp:txBody>
      <dsp:txXfrm>
        <a:off x="1856" y="2029834"/>
        <a:ext cx="1462500" cy="585000"/>
      </dsp:txXfrm>
    </dsp:sp>
    <dsp:sp modelId="{42DC15B1-D5C3-48E8-BCB7-6BE33249E1B7}">
      <dsp:nvSpPr>
        <dsp:cNvPr id="0" name=""/>
        <dsp:cNvSpPr/>
      </dsp:nvSpPr>
      <dsp:spPr>
        <a:xfrm>
          <a:off x="2122481" y="1146056"/>
          <a:ext cx="658125" cy="65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46D439-EB45-4921-B760-2C75963E8C1E}">
      <dsp:nvSpPr>
        <dsp:cNvPr id="0" name=""/>
        <dsp:cNvSpPr/>
      </dsp:nvSpPr>
      <dsp:spPr>
        <a:xfrm>
          <a:off x="1720293" y="202983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  <a:latin typeface="Arial Nova Light" panose="020B0304020202020204" pitchFamily="34" charset="0"/>
            </a:rPr>
            <a:t>Designing the LSTM model architecture, including the number of layers, neurons, and activation functions.</a:t>
          </a:r>
        </a:p>
      </dsp:txBody>
      <dsp:txXfrm>
        <a:off x="1720293" y="2029834"/>
        <a:ext cx="1462500" cy="585000"/>
      </dsp:txXfrm>
    </dsp:sp>
    <dsp:sp modelId="{C3A7B92C-8E6D-426A-92A8-BA33A4256E98}">
      <dsp:nvSpPr>
        <dsp:cNvPr id="0" name=""/>
        <dsp:cNvSpPr/>
      </dsp:nvSpPr>
      <dsp:spPr>
        <a:xfrm>
          <a:off x="3840918" y="1146056"/>
          <a:ext cx="658125" cy="658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5D946-1532-4A0E-9FFF-726DBF4DBBE5}">
      <dsp:nvSpPr>
        <dsp:cNvPr id="0" name=""/>
        <dsp:cNvSpPr/>
      </dsp:nvSpPr>
      <dsp:spPr>
        <a:xfrm>
          <a:off x="3438731" y="202983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Arial Black" panose="020B0A04020102020204" pitchFamily="34" charset="0"/>
            </a:rPr>
            <a:t>Training and Testing</a:t>
          </a:r>
          <a:endParaRPr lang="en-US" sz="1100" kern="1200" dirty="0">
            <a:latin typeface="Arial Black" panose="020B0A04020102020204" pitchFamily="34" charset="0"/>
          </a:endParaRPr>
        </a:p>
      </dsp:txBody>
      <dsp:txXfrm>
        <a:off x="3438731" y="2029834"/>
        <a:ext cx="1462500" cy="585000"/>
      </dsp:txXfrm>
    </dsp:sp>
    <dsp:sp modelId="{A4FF0A78-FEE6-4F15-800F-EC8BC05A3251}">
      <dsp:nvSpPr>
        <dsp:cNvPr id="0" name=""/>
        <dsp:cNvSpPr/>
      </dsp:nvSpPr>
      <dsp:spPr>
        <a:xfrm>
          <a:off x="5559356" y="1146056"/>
          <a:ext cx="658125" cy="6581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5E530-BDA3-48D1-AE4D-A66D18288FB3}">
      <dsp:nvSpPr>
        <dsp:cNvPr id="0" name=""/>
        <dsp:cNvSpPr/>
      </dsp:nvSpPr>
      <dsp:spPr>
        <a:xfrm>
          <a:off x="5157168" y="202983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 Nova Light" panose="020B0304020202020204" pitchFamily="34" charset="0"/>
            </a:rPr>
            <a:t>Splitting the data into training and testing sets to evaluate the model's performance.</a:t>
          </a:r>
        </a:p>
      </dsp:txBody>
      <dsp:txXfrm>
        <a:off x="5157168" y="2029834"/>
        <a:ext cx="1462500" cy="585000"/>
      </dsp:txXfrm>
    </dsp:sp>
    <dsp:sp modelId="{62460309-7554-4E9D-873A-238272D91D73}">
      <dsp:nvSpPr>
        <dsp:cNvPr id="0" name=""/>
        <dsp:cNvSpPr/>
      </dsp:nvSpPr>
      <dsp:spPr>
        <a:xfrm>
          <a:off x="7277793" y="1146056"/>
          <a:ext cx="658125" cy="6581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0A81E-41C3-49B1-9588-CF4EF8548693}">
      <dsp:nvSpPr>
        <dsp:cNvPr id="0" name=""/>
        <dsp:cNvSpPr/>
      </dsp:nvSpPr>
      <dsp:spPr>
        <a:xfrm>
          <a:off x="6875606" y="202983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Arial Black" panose="020B0A04020102020204" pitchFamily="34" charset="0"/>
            </a:rPr>
            <a:t>Model Optimization</a:t>
          </a:r>
          <a:endParaRPr lang="en-US" sz="1100" kern="1200" dirty="0">
            <a:latin typeface="Arial Black" panose="020B0A04020102020204" pitchFamily="34" charset="0"/>
          </a:endParaRPr>
        </a:p>
      </dsp:txBody>
      <dsp:txXfrm>
        <a:off x="6875606" y="2029834"/>
        <a:ext cx="1462500" cy="585000"/>
      </dsp:txXfrm>
    </dsp:sp>
    <dsp:sp modelId="{6A093030-C0F1-4272-8834-185B9A5F741E}">
      <dsp:nvSpPr>
        <dsp:cNvPr id="0" name=""/>
        <dsp:cNvSpPr/>
      </dsp:nvSpPr>
      <dsp:spPr>
        <a:xfrm>
          <a:off x="8996231" y="1146056"/>
          <a:ext cx="658125" cy="6581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78802-C161-4A75-91BB-2D8AAA5000C7}">
      <dsp:nvSpPr>
        <dsp:cNvPr id="0" name=""/>
        <dsp:cNvSpPr/>
      </dsp:nvSpPr>
      <dsp:spPr>
        <a:xfrm>
          <a:off x="8594043" y="202983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 Nova Light" panose="020F0502020204030204" pitchFamily="34" charset="0"/>
            </a:rPr>
            <a:t>Fine-tuning the model's parameters to improve prediction accuracy.</a:t>
          </a:r>
        </a:p>
      </dsp:txBody>
      <dsp:txXfrm>
        <a:off x="8594043" y="2029834"/>
        <a:ext cx="1462500" cy="585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205D7-2AE4-4012-A9A9-77A09F8DE011}">
      <dsp:nvSpPr>
        <dsp:cNvPr id="0" name=""/>
        <dsp:cNvSpPr/>
      </dsp:nvSpPr>
      <dsp:spPr>
        <a:xfrm>
          <a:off x="1713392" y="1359940"/>
          <a:ext cx="3621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18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84666" y="1403694"/>
        <a:ext cx="19639" cy="3931"/>
      </dsp:txXfrm>
    </dsp:sp>
    <dsp:sp modelId="{67BC0E47-9733-478B-A75A-90AD0A89A31D}">
      <dsp:nvSpPr>
        <dsp:cNvPr id="0" name=""/>
        <dsp:cNvSpPr/>
      </dsp:nvSpPr>
      <dsp:spPr>
        <a:xfrm>
          <a:off x="7429" y="893330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7429" y="893330"/>
        <a:ext cx="1707763" cy="1024658"/>
      </dsp:txXfrm>
    </dsp:sp>
    <dsp:sp modelId="{D0FC17CF-DEC0-4B74-B455-549702673210}">
      <dsp:nvSpPr>
        <dsp:cNvPr id="0" name=""/>
        <dsp:cNvSpPr/>
      </dsp:nvSpPr>
      <dsp:spPr>
        <a:xfrm>
          <a:off x="3813942" y="1359940"/>
          <a:ext cx="3621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18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5215" y="1403694"/>
        <a:ext cx="19639" cy="3931"/>
      </dsp:txXfrm>
    </dsp:sp>
    <dsp:sp modelId="{7D74BBAB-76F5-4C51-816F-18E884F9658F}">
      <dsp:nvSpPr>
        <dsp:cNvPr id="0" name=""/>
        <dsp:cNvSpPr/>
      </dsp:nvSpPr>
      <dsp:spPr>
        <a:xfrm>
          <a:off x="2107978" y="893330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Training Process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107978" y="893330"/>
        <a:ext cx="1707763" cy="1024658"/>
      </dsp:txXfrm>
    </dsp:sp>
    <dsp:sp modelId="{976F5A65-FCF0-4E72-A3B1-C0DDE49988DD}">
      <dsp:nvSpPr>
        <dsp:cNvPr id="0" name=""/>
        <dsp:cNvSpPr/>
      </dsp:nvSpPr>
      <dsp:spPr>
        <a:xfrm>
          <a:off x="861311" y="1916189"/>
          <a:ext cx="4201098" cy="362185"/>
        </a:xfrm>
        <a:custGeom>
          <a:avLst/>
          <a:gdLst/>
          <a:ahLst/>
          <a:cxnLst/>
          <a:rect l="0" t="0" r="0" b="0"/>
          <a:pathLst>
            <a:path>
              <a:moveTo>
                <a:pt x="4201098" y="0"/>
              </a:moveTo>
              <a:lnTo>
                <a:pt x="4201098" y="198192"/>
              </a:lnTo>
              <a:lnTo>
                <a:pt x="0" y="198192"/>
              </a:lnTo>
              <a:lnTo>
                <a:pt x="0" y="36218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6374" y="2095316"/>
        <a:ext cx="210971" cy="3931"/>
      </dsp:txXfrm>
    </dsp:sp>
    <dsp:sp modelId="{2CD535AE-4048-4F10-83B2-7194F7CC8D8D}">
      <dsp:nvSpPr>
        <dsp:cNvPr id="0" name=""/>
        <dsp:cNvSpPr/>
      </dsp:nvSpPr>
      <dsp:spPr>
        <a:xfrm>
          <a:off x="4208528" y="893330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 Nova Light" panose="020B0304020202020204" pitchFamily="34" charset="0"/>
            </a:rPr>
            <a:t>Feeding the preprocessed data into the LSTM model to learn patterns and relationships.</a:t>
          </a:r>
        </a:p>
      </dsp:txBody>
      <dsp:txXfrm>
        <a:off x="4208528" y="893330"/>
        <a:ext cx="1707763" cy="1024658"/>
      </dsp:txXfrm>
    </dsp:sp>
    <dsp:sp modelId="{5E61FC36-9DCA-4A34-BC03-63C0E15DA529}">
      <dsp:nvSpPr>
        <dsp:cNvPr id="0" name=""/>
        <dsp:cNvSpPr/>
      </dsp:nvSpPr>
      <dsp:spPr>
        <a:xfrm>
          <a:off x="1713392" y="2777384"/>
          <a:ext cx="3621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18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84666" y="2821138"/>
        <a:ext cx="19639" cy="3931"/>
      </dsp:txXfrm>
    </dsp:sp>
    <dsp:sp modelId="{30EC1088-EC6B-45AC-BD5B-13E4D93847CD}">
      <dsp:nvSpPr>
        <dsp:cNvPr id="0" name=""/>
        <dsp:cNvSpPr/>
      </dsp:nvSpPr>
      <dsp:spPr>
        <a:xfrm>
          <a:off x="7429" y="2310774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7429" y="2310774"/>
        <a:ext cx="1707763" cy="1024658"/>
      </dsp:txXfrm>
    </dsp:sp>
    <dsp:sp modelId="{4D093FD0-D781-45DA-A9BB-0CF0BC4A8A0A}">
      <dsp:nvSpPr>
        <dsp:cNvPr id="0" name=""/>
        <dsp:cNvSpPr/>
      </dsp:nvSpPr>
      <dsp:spPr>
        <a:xfrm>
          <a:off x="3813942" y="2777384"/>
          <a:ext cx="3621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18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5215" y="2821138"/>
        <a:ext cx="19639" cy="3931"/>
      </dsp:txXfrm>
    </dsp:sp>
    <dsp:sp modelId="{E080DA66-EB93-4E75-B534-431307EEA710}">
      <dsp:nvSpPr>
        <dsp:cNvPr id="0" name=""/>
        <dsp:cNvSpPr/>
      </dsp:nvSpPr>
      <dsp:spPr>
        <a:xfrm>
          <a:off x="2107978" y="2310774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Backpropagation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107978" y="2310774"/>
        <a:ext cx="1707763" cy="1024658"/>
      </dsp:txXfrm>
    </dsp:sp>
    <dsp:sp modelId="{F883D8FF-ED4D-4F38-84E6-0B0460CBC27F}">
      <dsp:nvSpPr>
        <dsp:cNvPr id="0" name=""/>
        <dsp:cNvSpPr/>
      </dsp:nvSpPr>
      <dsp:spPr>
        <a:xfrm>
          <a:off x="861311" y="3333633"/>
          <a:ext cx="4201098" cy="362185"/>
        </a:xfrm>
        <a:custGeom>
          <a:avLst/>
          <a:gdLst/>
          <a:ahLst/>
          <a:cxnLst/>
          <a:rect l="0" t="0" r="0" b="0"/>
          <a:pathLst>
            <a:path>
              <a:moveTo>
                <a:pt x="4201098" y="0"/>
              </a:moveTo>
              <a:lnTo>
                <a:pt x="4201098" y="198192"/>
              </a:lnTo>
              <a:lnTo>
                <a:pt x="0" y="198192"/>
              </a:lnTo>
              <a:lnTo>
                <a:pt x="0" y="36218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6374" y="3512760"/>
        <a:ext cx="210971" cy="3931"/>
      </dsp:txXfrm>
    </dsp:sp>
    <dsp:sp modelId="{5E6F20FA-88B3-40F2-B1D6-B7FBDA453330}">
      <dsp:nvSpPr>
        <dsp:cNvPr id="0" name=""/>
        <dsp:cNvSpPr/>
      </dsp:nvSpPr>
      <dsp:spPr>
        <a:xfrm>
          <a:off x="4208528" y="2310774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 Nova Light" panose="020B0304020202020204" pitchFamily="34" charset="0"/>
            </a:rPr>
            <a:t>Adjusting the model's weights and biases through backpropagation to minimize prediction errors.</a:t>
          </a:r>
        </a:p>
      </dsp:txBody>
      <dsp:txXfrm>
        <a:off x="4208528" y="2310774"/>
        <a:ext cx="1707763" cy="1024658"/>
      </dsp:txXfrm>
    </dsp:sp>
    <dsp:sp modelId="{99E9DA48-A72E-4450-9158-E75155FA8BCC}">
      <dsp:nvSpPr>
        <dsp:cNvPr id="0" name=""/>
        <dsp:cNvSpPr/>
      </dsp:nvSpPr>
      <dsp:spPr>
        <a:xfrm>
          <a:off x="1713392" y="4194827"/>
          <a:ext cx="3621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18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84666" y="4238582"/>
        <a:ext cx="19639" cy="3931"/>
      </dsp:txXfrm>
    </dsp:sp>
    <dsp:sp modelId="{CDA25696-9E10-4C55-B343-4E6DE369A088}">
      <dsp:nvSpPr>
        <dsp:cNvPr id="0" name=""/>
        <dsp:cNvSpPr/>
      </dsp:nvSpPr>
      <dsp:spPr>
        <a:xfrm>
          <a:off x="7429" y="3728218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7429" y="3728218"/>
        <a:ext cx="1707763" cy="1024658"/>
      </dsp:txXfrm>
    </dsp:sp>
    <dsp:sp modelId="{E5D04F2A-6E68-4798-9E63-FED9B3E1A5B3}">
      <dsp:nvSpPr>
        <dsp:cNvPr id="0" name=""/>
        <dsp:cNvSpPr/>
      </dsp:nvSpPr>
      <dsp:spPr>
        <a:xfrm>
          <a:off x="3813942" y="4194827"/>
          <a:ext cx="3621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18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5215" y="4238582"/>
        <a:ext cx="19639" cy="3931"/>
      </dsp:txXfrm>
    </dsp:sp>
    <dsp:sp modelId="{663A021C-31B0-44A3-A113-F0A8863DC8CB}">
      <dsp:nvSpPr>
        <dsp:cNvPr id="0" name=""/>
        <dsp:cNvSpPr/>
      </dsp:nvSpPr>
      <dsp:spPr>
        <a:xfrm>
          <a:off x="2107978" y="3728218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Regularization Techniques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107978" y="3728218"/>
        <a:ext cx="1707763" cy="1024658"/>
      </dsp:txXfrm>
    </dsp:sp>
    <dsp:sp modelId="{EC16AB18-86BF-4A5C-8134-70194CBC21CE}">
      <dsp:nvSpPr>
        <dsp:cNvPr id="0" name=""/>
        <dsp:cNvSpPr/>
      </dsp:nvSpPr>
      <dsp:spPr>
        <a:xfrm>
          <a:off x="4208528" y="3728218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 Nova Light" panose="020B0304020202020204" pitchFamily="34" charset="0"/>
            </a:rPr>
            <a:t>Implementing techniques such as dropout or L1/L2 regularization to prevent overfitting.</a:t>
          </a:r>
        </a:p>
      </dsp:txBody>
      <dsp:txXfrm>
        <a:off x="4208528" y="3728218"/>
        <a:ext cx="1707763" cy="10246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10B496-2894-4A49-B5F0-E95C2B9EC63A}">
      <dsp:nvSpPr>
        <dsp:cNvPr id="0" name=""/>
        <dsp:cNvSpPr/>
      </dsp:nvSpPr>
      <dsp:spPr>
        <a:xfrm>
          <a:off x="1846584" y="1069678"/>
          <a:ext cx="3934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40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32685" y="1113278"/>
        <a:ext cx="21200" cy="4240"/>
      </dsp:txXfrm>
    </dsp:sp>
    <dsp:sp modelId="{4A03473C-8A5A-4C35-8A01-D7D5CA967242}">
      <dsp:nvSpPr>
        <dsp:cNvPr id="0" name=""/>
        <dsp:cNvSpPr/>
      </dsp:nvSpPr>
      <dsp:spPr>
        <a:xfrm>
          <a:off x="4897" y="562352"/>
          <a:ext cx="1843487" cy="1106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32" tIns="94820" rIns="90332" bIns="948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  <a:latin typeface="Arial Black" panose="020B0A04020102020204" pitchFamily="34" charset="0"/>
            </a:rPr>
            <a:t>Mean Absolute Error (MAE)</a:t>
          </a:r>
          <a:endParaRPr lang="en-US" sz="13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4897" y="562352"/>
        <a:ext cx="1843487" cy="1106092"/>
      </dsp:txXfrm>
    </dsp:sp>
    <dsp:sp modelId="{ADE8BAA8-079D-460C-B935-EF2336587E10}">
      <dsp:nvSpPr>
        <dsp:cNvPr id="0" name=""/>
        <dsp:cNvSpPr/>
      </dsp:nvSpPr>
      <dsp:spPr>
        <a:xfrm>
          <a:off x="4114073" y="1069678"/>
          <a:ext cx="3934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40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0174" y="1113278"/>
        <a:ext cx="21200" cy="4240"/>
      </dsp:txXfrm>
    </dsp:sp>
    <dsp:sp modelId="{D95BBF11-7430-44C3-90C3-EA09313D9E19}">
      <dsp:nvSpPr>
        <dsp:cNvPr id="0" name=""/>
        <dsp:cNvSpPr/>
      </dsp:nvSpPr>
      <dsp:spPr>
        <a:xfrm>
          <a:off x="2272386" y="562352"/>
          <a:ext cx="1843487" cy="1106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32" tIns="94820" rIns="90332" bIns="948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  <a:latin typeface="Arial Nova Light" panose="020B0304020202020204" pitchFamily="34" charset="0"/>
            </a:rPr>
            <a:t>Measuring the average absolute difference between predicted and actual stock prices.</a:t>
          </a:r>
        </a:p>
      </dsp:txBody>
      <dsp:txXfrm>
        <a:off x="2272386" y="562352"/>
        <a:ext cx="1843487" cy="1106092"/>
      </dsp:txXfrm>
    </dsp:sp>
    <dsp:sp modelId="{D4ABDC32-5CAA-47E0-9F73-D52DC3B7A48A}">
      <dsp:nvSpPr>
        <dsp:cNvPr id="0" name=""/>
        <dsp:cNvSpPr/>
      </dsp:nvSpPr>
      <dsp:spPr>
        <a:xfrm>
          <a:off x="926640" y="1666644"/>
          <a:ext cx="4534978" cy="393402"/>
        </a:xfrm>
        <a:custGeom>
          <a:avLst/>
          <a:gdLst/>
          <a:ahLst/>
          <a:cxnLst/>
          <a:rect l="0" t="0" r="0" b="0"/>
          <a:pathLst>
            <a:path>
              <a:moveTo>
                <a:pt x="4534978" y="0"/>
              </a:moveTo>
              <a:lnTo>
                <a:pt x="4534978" y="213801"/>
              </a:lnTo>
              <a:lnTo>
                <a:pt x="0" y="213801"/>
              </a:lnTo>
              <a:lnTo>
                <a:pt x="0" y="39340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80261" y="1861225"/>
        <a:ext cx="227737" cy="4240"/>
      </dsp:txXfrm>
    </dsp:sp>
    <dsp:sp modelId="{1F74E84C-D7A1-4ECE-AC47-24F33565B8EA}">
      <dsp:nvSpPr>
        <dsp:cNvPr id="0" name=""/>
        <dsp:cNvSpPr/>
      </dsp:nvSpPr>
      <dsp:spPr>
        <a:xfrm>
          <a:off x="4539875" y="562352"/>
          <a:ext cx="1843487" cy="1106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32" tIns="94820" rIns="90332" bIns="948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  <a:latin typeface="Arial Black" panose="020B0A04020102020204" pitchFamily="34" charset="0"/>
            </a:rPr>
            <a:t>Root Mean Squared Error (RMSE)</a:t>
          </a:r>
          <a:endParaRPr lang="en-US" sz="13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4539875" y="562352"/>
        <a:ext cx="1843487" cy="1106092"/>
      </dsp:txXfrm>
    </dsp:sp>
    <dsp:sp modelId="{31DB3E6E-2AAE-43FF-A757-EB969D2B8F65}">
      <dsp:nvSpPr>
        <dsp:cNvPr id="0" name=""/>
        <dsp:cNvSpPr/>
      </dsp:nvSpPr>
      <dsp:spPr>
        <a:xfrm>
          <a:off x="1846584" y="2599772"/>
          <a:ext cx="3934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40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32685" y="2643372"/>
        <a:ext cx="21200" cy="4240"/>
      </dsp:txXfrm>
    </dsp:sp>
    <dsp:sp modelId="{F58ADEA8-1347-4F8F-9008-5852ECC7980D}">
      <dsp:nvSpPr>
        <dsp:cNvPr id="0" name=""/>
        <dsp:cNvSpPr/>
      </dsp:nvSpPr>
      <dsp:spPr>
        <a:xfrm>
          <a:off x="4897" y="2092446"/>
          <a:ext cx="1843487" cy="1106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32" tIns="94820" rIns="90332" bIns="948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  <a:latin typeface="Arial Nova Light" panose="020B0304020202020204" pitchFamily="34" charset="0"/>
            </a:rPr>
            <a:t>Calculating the square root of the average squared error between predictions and actual values.</a:t>
          </a:r>
        </a:p>
      </dsp:txBody>
      <dsp:txXfrm>
        <a:off x="4897" y="2092446"/>
        <a:ext cx="1843487" cy="1106092"/>
      </dsp:txXfrm>
    </dsp:sp>
    <dsp:sp modelId="{F5C9AF66-79F3-4A5F-A4E3-6C22857A9352}">
      <dsp:nvSpPr>
        <dsp:cNvPr id="0" name=""/>
        <dsp:cNvSpPr/>
      </dsp:nvSpPr>
      <dsp:spPr>
        <a:xfrm>
          <a:off x="4114073" y="2599772"/>
          <a:ext cx="3934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40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0174" y="2643372"/>
        <a:ext cx="21200" cy="4240"/>
      </dsp:txXfrm>
    </dsp:sp>
    <dsp:sp modelId="{384469F9-B64F-431F-8339-6801DE6FEF14}">
      <dsp:nvSpPr>
        <dsp:cNvPr id="0" name=""/>
        <dsp:cNvSpPr/>
      </dsp:nvSpPr>
      <dsp:spPr>
        <a:xfrm>
          <a:off x="2272386" y="2092446"/>
          <a:ext cx="1843487" cy="1106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32" tIns="94820" rIns="90332" bIns="948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  <a:latin typeface="Arial Black" panose="020B0A04020102020204" pitchFamily="34" charset="0"/>
            </a:rPr>
            <a:t>Mean Absolute Percentage Error (MAPE)</a:t>
          </a:r>
          <a:endParaRPr lang="en-US" sz="13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272386" y="2092446"/>
        <a:ext cx="1843487" cy="1106092"/>
      </dsp:txXfrm>
    </dsp:sp>
    <dsp:sp modelId="{6BE7F33D-0F60-4A5F-A011-C6565E2CD755}">
      <dsp:nvSpPr>
        <dsp:cNvPr id="0" name=""/>
        <dsp:cNvSpPr/>
      </dsp:nvSpPr>
      <dsp:spPr>
        <a:xfrm>
          <a:off x="4539875" y="2092446"/>
          <a:ext cx="1843487" cy="1106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32" tIns="94820" rIns="90332" bIns="948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  <a:latin typeface="Arial Nova Light" panose="020B0304020202020204" pitchFamily="34" charset="0"/>
            </a:rPr>
            <a:t>Assessing the prediction accuracy as a percentage error.</a:t>
          </a:r>
        </a:p>
      </dsp:txBody>
      <dsp:txXfrm>
        <a:off x="4539875" y="2092446"/>
        <a:ext cx="1843487" cy="110609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786558-1D77-40CD-AEAA-99EEADC8CEF9}">
      <dsp:nvSpPr>
        <dsp:cNvPr id="0" name=""/>
        <dsp:cNvSpPr/>
      </dsp:nvSpPr>
      <dsp:spPr>
        <a:xfrm>
          <a:off x="1713392" y="1359940"/>
          <a:ext cx="3621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18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84666" y="1403694"/>
        <a:ext cx="19639" cy="3931"/>
      </dsp:txXfrm>
    </dsp:sp>
    <dsp:sp modelId="{40917B8B-A2F1-492D-8CB9-49E90C13BC13}">
      <dsp:nvSpPr>
        <dsp:cNvPr id="0" name=""/>
        <dsp:cNvSpPr/>
      </dsp:nvSpPr>
      <dsp:spPr>
        <a:xfrm>
          <a:off x="7429" y="893330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7429" y="893330"/>
        <a:ext cx="1707763" cy="1024658"/>
      </dsp:txXfrm>
    </dsp:sp>
    <dsp:sp modelId="{F5E77656-4C56-4DBB-9A14-211CDD5C7A5A}">
      <dsp:nvSpPr>
        <dsp:cNvPr id="0" name=""/>
        <dsp:cNvSpPr/>
      </dsp:nvSpPr>
      <dsp:spPr>
        <a:xfrm>
          <a:off x="3813942" y="1359940"/>
          <a:ext cx="3621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18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5215" y="1403694"/>
        <a:ext cx="19639" cy="3931"/>
      </dsp:txXfrm>
    </dsp:sp>
    <dsp:sp modelId="{7238D86F-EEE2-4425-9977-F1EAF9EF9B1E}">
      <dsp:nvSpPr>
        <dsp:cNvPr id="0" name=""/>
        <dsp:cNvSpPr/>
      </dsp:nvSpPr>
      <dsp:spPr>
        <a:xfrm>
          <a:off x="2107978" y="893330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Optimizers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107978" y="893330"/>
        <a:ext cx="1707763" cy="1024658"/>
      </dsp:txXfrm>
    </dsp:sp>
    <dsp:sp modelId="{6E8AD56D-EA84-4ED9-B98E-F06B90475359}">
      <dsp:nvSpPr>
        <dsp:cNvPr id="0" name=""/>
        <dsp:cNvSpPr/>
      </dsp:nvSpPr>
      <dsp:spPr>
        <a:xfrm>
          <a:off x="861311" y="1916189"/>
          <a:ext cx="4201098" cy="362185"/>
        </a:xfrm>
        <a:custGeom>
          <a:avLst/>
          <a:gdLst/>
          <a:ahLst/>
          <a:cxnLst/>
          <a:rect l="0" t="0" r="0" b="0"/>
          <a:pathLst>
            <a:path>
              <a:moveTo>
                <a:pt x="4201098" y="0"/>
              </a:moveTo>
              <a:lnTo>
                <a:pt x="4201098" y="198192"/>
              </a:lnTo>
              <a:lnTo>
                <a:pt x="0" y="198192"/>
              </a:lnTo>
              <a:lnTo>
                <a:pt x="0" y="36218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6374" y="2095316"/>
        <a:ext cx="210971" cy="3931"/>
      </dsp:txXfrm>
    </dsp:sp>
    <dsp:sp modelId="{89C96AD0-D8D7-45CD-9858-AEC629D2AF49}">
      <dsp:nvSpPr>
        <dsp:cNvPr id="0" name=""/>
        <dsp:cNvSpPr/>
      </dsp:nvSpPr>
      <dsp:spPr>
        <a:xfrm>
          <a:off x="4208528" y="893330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 Nova Light" panose="020B0304020202020204" pitchFamily="34" charset="0"/>
            </a:rPr>
            <a:t>Choosing the appropriate optimizer algorithm, such as Adam or RMSprop, to optimize the model's parameters.</a:t>
          </a:r>
        </a:p>
      </dsp:txBody>
      <dsp:txXfrm>
        <a:off x="4208528" y="893330"/>
        <a:ext cx="1707763" cy="1024658"/>
      </dsp:txXfrm>
    </dsp:sp>
    <dsp:sp modelId="{B0142F52-541D-4F85-80B5-902E60090AF9}">
      <dsp:nvSpPr>
        <dsp:cNvPr id="0" name=""/>
        <dsp:cNvSpPr/>
      </dsp:nvSpPr>
      <dsp:spPr>
        <a:xfrm>
          <a:off x="1713392" y="2777384"/>
          <a:ext cx="3621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18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84666" y="2821138"/>
        <a:ext cx="19639" cy="3931"/>
      </dsp:txXfrm>
    </dsp:sp>
    <dsp:sp modelId="{C31B59FC-C35D-4840-8F92-64517E4BCEF1}">
      <dsp:nvSpPr>
        <dsp:cNvPr id="0" name=""/>
        <dsp:cNvSpPr/>
      </dsp:nvSpPr>
      <dsp:spPr>
        <a:xfrm>
          <a:off x="7429" y="2310774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7429" y="2310774"/>
        <a:ext cx="1707763" cy="1024658"/>
      </dsp:txXfrm>
    </dsp:sp>
    <dsp:sp modelId="{E7018A44-AFCE-4C74-A0B5-1909032028FE}">
      <dsp:nvSpPr>
        <dsp:cNvPr id="0" name=""/>
        <dsp:cNvSpPr/>
      </dsp:nvSpPr>
      <dsp:spPr>
        <a:xfrm>
          <a:off x="3813942" y="2777384"/>
          <a:ext cx="3621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18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5215" y="2821138"/>
        <a:ext cx="19639" cy="3931"/>
      </dsp:txXfrm>
    </dsp:sp>
    <dsp:sp modelId="{79154D45-B35D-435E-A0D0-D8A9F3934CD7}">
      <dsp:nvSpPr>
        <dsp:cNvPr id="0" name=""/>
        <dsp:cNvSpPr/>
      </dsp:nvSpPr>
      <dsp:spPr>
        <a:xfrm>
          <a:off x="2107978" y="2310774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Learning Rate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107978" y="2310774"/>
        <a:ext cx="1707763" cy="1024658"/>
      </dsp:txXfrm>
    </dsp:sp>
    <dsp:sp modelId="{B216EAD5-96A0-47A9-847A-4953E70234ED}">
      <dsp:nvSpPr>
        <dsp:cNvPr id="0" name=""/>
        <dsp:cNvSpPr/>
      </dsp:nvSpPr>
      <dsp:spPr>
        <a:xfrm>
          <a:off x="861311" y="3333633"/>
          <a:ext cx="4201098" cy="362185"/>
        </a:xfrm>
        <a:custGeom>
          <a:avLst/>
          <a:gdLst/>
          <a:ahLst/>
          <a:cxnLst/>
          <a:rect l="0" t="0" r="0" b="0"/>
          <a:pathLst>
            <a:path>
              <a:moveTo>
                <a:pt x="4201098" y="0"/>
              </a:moveTo>
              <a:lnTo>
                <a:pt x="4201098" y="198192"/>
              </a:lnTo>
              <a:lnTo>
                <a:pt x="0" y="198192"/>
              </a:lnTo>
              <a:lnTo>
                <a:pt x="0" y="36218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6374" y="3512760"/>
        <a:ext cx="210971" cy="3931"/>
      </dsp:txXfrm>
    </dsp:sp>
    <dsp:sp modelId="{6125CAD3-8EA5-4C6D-B06E-05AC5682FEA2}">
      <dsp:nvSpPr>
        <dsp:cNvPr id="0" name=""/>
        <dsp:cNvSpPr/>
      </dsp:nvSpPr>
      <dsp:spPr>
        <a:xfrm>
          <a:off x="4208528" y="2310774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 Nova Light" panose="020B0304020202020204" pitchFamily="34" charset="0"/>
            </a:rPr>
            <a:t>Adjusting the learning rate to balance the model's convergence speed and prediction accuracy.</a:t>
          </a:r>
        </a:p>
      </dsp:txBody>
      <dsp:txXfrm>
        <a:off x="4208528" y="2310774"/>
        <a:ext cx="1707763" cy="1024658"/>
      </dsp:txXfrm>
    </dsp:sp>
    <dsp:sp modelId="{5F85A5FD-B3FB-4E9E-9D61-2653C57E330D}">
      <dsp:nvSpPr>
        <dsp:cNvPr id="0" name=""/>
        <dsp:cNvSpPr/>
      </dsp:nvSpPr>
      <dsp:spPr>
        <a:xfrm>
          <a:off x="1713392" y="4194827"/>
          <a:ext cx="3621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18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84666" y="4238582"/>
        <a:ext cx="19639" cy="3931"/>
      </dsp:txXfrm>
    </dsp:sp>
    <dsp:sp modelId="{06A02F63-A61E-4BCA-B8AB-51DFA8BF630A}">
      <dsp:nvSpPr>
        <dsp:cNvPr id="0" name=""/>
        <dsp:cNvSpPr/>
      </dsp:nvSpPr>
      <dsp:spPr>
        <a:xfrm>
          <a:off x="7429" y="3728218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7429" y="3728218"/>
        <a:ext cx="1707763" cy="1024658"/>
      </dsp:txXfrm>
    </dsp:sp>
    <dsp:sp modelId="{8C0775F7-C669-4B17-A2B5-072A1E3E1555}">
      <dsp:nvSpPr>
        <dsp:cNvPr id="0" name=""/>
        <dsp:cNvSpPr/>
      </dsp:nvSpPr>
      <dsp:spPr>
        <a:xfrm>
          <a:off x="3813942" y="4194827"/>
          <a:ext cx="3621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18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5215" y="4238582"/>
        <a:ext cx="19639" cy="3931"/>
      </dsp:txXfrm>
    </dsp:sp>
    <dsp:sp modelId="{67DE53FC-5873-430A-A587-249C4266747B}">
      <dsp:nvSpPr>
        <dsp:cNvPr id="0" name=""/>
        <dsp:cNvSpPr/>
      </dsp:nvSpPr>
      <dsp:spPr>
        <a:xfrm>
          <a:off x="2107978" y="3728218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Batch Size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107978" y="3728218"/>
        <a:ext cx="1707763" cy="1024658"/>
      </dsp:txXfrm>
    </dsp:sp>
    <dsp:sp modelId="{6E4CEB7D-DDD1-4D3E-AC38-055951775091}">
      <dsp:nvSpPr>
        <dsp:cNvPr id="0" name=""/>
        <dsp:cNvSpPr/>
      </dsp:nvSpPr>
      <dsp:spPr>
        <a:xfrm>
          <a:off x="4208528" y="3728218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 Nova Light" panose="020B0304020202020204" pitchFamily="34" charset="0"/>
            </a:rPr>
            <a:t>Determining the optimal batch size for training the LSTM model.</a:t>
          </a:r>
        </a:p>
      </dsp:txBody>
      <dsp:txXfrm>
        <a:off x="4208528" y="3728218"/>
        <a:ext cx="1707763" cy="10246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6E5DA-A8EF-46F5-B426-D376818CD2C3}">
      <dsp:nvSpPr>
        <dsp:cNvPr id="0" name=""/>
        <dsp:cNvSpPr/>
      </dsp:nvSpPr>
      <dsp:spPr>
        <a:xfrm>
          <a:off x="1713392" y="1359940"/>
          <a:ext cx="3621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18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84666" y="1403694"/>
        <a:ext cx="19639" cy="3931"/>
      </dsp:txXfrm>
    </dsp:sp>
    <dsp:sp modelId="{BB5DC531-6C53-4AF2-8BC9-57C878CE5016}">
      <dsp:nvSpPr>
        <dsp:cNvPr id="0" name=""/>
        <dsp:cNvSpPr/>
      </dsp:nvSpPr>
      <dsp:spPr>
        <a:xfrm>
          <a:off x="7429" y="893330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01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7429" y="893330"/>
        <a:ext cx="1707763" cy="1024658"/>
      </dsp:txXfrm>
    </dsp:sp>
    <dsp:sp modelId="{46B478C8-51A8-4AA9-87CF-1C476D58134E}">
      <dsp:nvSpPr>
        <dsp:cNvPr id="0" name=""/>
        <dsp:cNvSpPr/>
      </dsp:nvSpPr>
      <dsp:spPr>
        <a:xfrm>
          <a:off x="3813942" y="1359940"/>
          <a:ext cx="3621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18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5215" y="1403694"/>
        <a:ext cx="19639" cy="3931"/>
      </dsp:txXfrm>
    </dsp:sp>
    <dsp:sp modelId="{D4FFD7EC-A0B2-47A7-929E-FEEF9F68AA1B}">
      <dsp:nvSpPr>
        <dsp:cNvPr id="0" name=""/>
        <dsp:cNvSpPr/>
      </dsp:nvSpPr>
      <dsp:spPr>
        <a:xfrm>
          <a:off x="2107978" y="893330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Cross-Validation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107978" y="893330"/>
        <a:ext cx="1707763" cy="1024658"/>
      </dsp:txXfrm>
    </dsp:sp>
    <dsp:sp modelId="{3F94E0E1-71DD-4C6C-90CE-E54CD047B4CA}">
      <dsp:nvSpPr>
        <dsp:cNvPr id="0" name=""/>
        <dsp:cNvSpPr/>
      </dsp:nvSpPr>
      <dsp:spPr>
        <a:xfrm>
          <a:off x="861311" y="1916189"/>
          <a:ext cx="4201098" cy="362185"/>
        </a:xfrm>
        <a:custGeom>
          <a:avLst/>
          <a:gdLst/>
          <a:ahLst/>
          <a:cxnLst/>
          <a:rect l="0" t="0" r="0" b="0"/>
          <a:pathLst>
            <a:path>
              <a:moveTo>
                <a:pt x="4201098" y="0"/>
              </a:moveTo>
              <a:lnTo>
                <a:pt x="4201098" y="198192"/>
              </a:lnTo>
              <a:lnTo>
                <a:pt x="0" y="198192"/>
              </a:lnTo>
              <a:lnTo>
                <a:pt x="0" y="36218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6374" y="2095316"/>
        <a:ext cx="210971" cy="3931"/>
      </dsp:txXfrm>
    </dsp:sp>
    <dsp:sp modelId="{788719A4-6046-4DE7-BED2-3C22C3A26609}">
      <dsp:nvSpPr>
        <dsp:cNvPr id="0" name=""/>
        <dsp:cNvSpPr/>
      </dsp:nvSpPr>
      <dsp:spPr>
        <a:xfrm>
          <a:off x="4208528" y="893330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 Nova Light" panose="020B0304020202020204" pitchFamily="34" charset="0"/>
            </a:rPr>
            <a:t>Evaluating the model's performance using cross-validation techniques to ensure robustness and generalization.</a:t>
          </a:r>
        </a:p>
      </dsp:txBody>
      <dsp:txXfrm>
        <a:off x="4208528" y="893330"/>
        <a:ext cx="1707763" cy="1024658"/>
      </dsp:txXfrm>
    </dsp:sp>
    <dsp:sp modelId="{A099E2E8-B19D-4A9E-B352-521996F58B3D}">
      <dsp:nvSpPr>
        <dsp:cNvPr id="0" name=""/>
        <dsp:cNvSpPr/>
      </dsp:nvSpPr>
      <dsp:spPr>
        <a:xfrm>
          <a:off x="1713392" y="2777384"/>
          <a:ext cx="3621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18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84666" y="2821138"/>
        <a:ext cx="19639" cy="3931"/>
      </dsp:txXfrm>
    </dsp:sp>
    <dsp:sp modelId="{D7ABF33C-F7C0-4423-80CF-9F0DF280C028}">
      <dsp:nvSpPr>
        <dsp:cNvPr id="0" name=""/>
        <dsp:cNvSpPr/>
      </dsp:nvSpPr>
      <dsp:spPr>
        <a:xfrm>
          <a:off x="7429" y="2310774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02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7429" y="2310774"/>
        <a:ext cx="1707763" cy="1024658"/>
      </dsp:txXfrm>
    </dsp:sp>
    <dsp:sp modelId="{7EFB8404-8B24-4AB7-8FD1-80536DF1680F}">
      <dsp:nvSpPr>
        <dsp:cNvPr id="0" name=""/>
        <dsp:cNvSpPr/>
      </dsp:nvSpPr>
      <dsp:spPr>
        <a:xfrm>
          <a:off x="3813942" y="2777384"/>
          <a:ext cx="3621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18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5215" y="2821138"/>
        <a:ext cx="19639" cy="3931"/>
      </dsp:txXfrm>
    </dsp:sp>
    <dsp:sp modelId="{A624A24F-10B1-482C-84D8-5D339809CC8B}">
      <dsp:nvSpPr>
        <dsp:cNvPr id="0" name=""/>
        <dsp:cNvSpPr/>
      </dsp:nvSpPr>
      <dsp:spPr>
        <a:xfrm>
          <a:off x="2107978" y="2310774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Testing on Real-Time Data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107978" y="2310774"/>
        <a:ext cx="1707763" cy="1024658"/>
      </dsp:txXfrm>
    </dsp:sp>
    <dsp:sp modelId="{929D91D6-518B-4627-AE4A-3D8EE3F1C841}">
      <dsp:nvSpPr>
        <dsp:cNvPr id="0" name=""/>
        <dsp:cNvSpPr/>
      </dsp:nvSpPr>
      <dsp:spPr>
        <a:xfrm>
          <a:off x="861311" y="3333633"/>
          <a:ext cx="4201098" cy="362185"/>
        </a:xfrm>
        <a:custGeom>
          <a:avLst/>
          <a:gdLst/>
          <a:ahLst/>
          <a:cxnLst/>
          <a:rect l="0" t="0" r="0" b="0"/>
          <a:pathLst>
            <a:path>
              <a:moveTo>
                <a:pt x="4201098" y="0"/>
              </a:moveTo>
              <a:lnTo>
                <a:pt x="4201098" y="198192"/>
              </a:lnTo>
              <a:lnTo>
                <a:pt x="0" y="198192"/>
              </a:lnTo>
              <a:lnTo>
                <a:pt x="0" y="36218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6374" y="3512760"/>
        <a:ext cx="210971" cy="3931"/>
      </dsp:txXfrm>
    </dsp:sp>
    <dsp:sp modelId="{9793EAD8-C134-40B2-A5A1-F37A7EC4EC83}">
      <dsp:nvSpPr>
        <dsp:cNvPr id="0" name=""/>
        <dsp:cNvSpPr/>
      </dsp:nvSpPr>
      <dsp:spPr>
        <a:xfrm>
          <a:off x="4208528" y="2310774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 Nova Light" panose="020B0304020202020204" pitchFamily="34" charset="0"/>
            </a:rPr>
            <a:t>Applying the trained LSTM model to real-time stock market data to assess its predictive capabilities.</a:t>
          </a:r>
        </a:p>
      </dsp:txBody>
      <dsp:txXfrm>
        <a:off x="4208528" y="2310774"/>
        <a:ext cx="1707763" cy="1024658"/>
      </dsp:txXfrm>
    </dsp:sp>
    <dsp:sp modelId="{E5F8BDBB-641A-4AA0-AEDE-F6EEE0834A76}">
      <dsp:nvSpPr>
        <dsp:cNvPr id="0" name=""/>
        <dsp:cNvSpPr/>
      </dsp:nvSpPr>
      <dsp:spPr>
        <a:xfrm>
          <a:off x="1713392" y="4194827"/>
          <a:ext cx="3621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18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84666" y="4238582"/>
        <a:ext cx="19639" cy="3931"/>
      </dsp:txXfrm>
    </dsp:sp>
    <dsp:sp modelId="{CD49362B-765F-4F2B-B9C0-C641B1120B29}">
      <dsp:nvSpPr>
        <dsp:cNvPr id="0" name=""/>
        <dsp:cNvSpPr/>
      </dsp:nvSpPr>
      <dsp:spPr>
        <a:xfrm>
          <a:off x="7429" y="3728218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03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7429" y="3728218"/>
        <a:ext cx="1707763" cy="1024658"/>
      </dsp:txXfrm>
    </dsp:sp>
    <dsp:sp modelId="{659D654E-BB6D-4DF9-8989-6866F4799719}">
      <dsp:nvSpPr>
        <dsp:cNvPr id="0" name=""/>
        <dsp:cNvSpPr/>
      </dsp:nvSpPr>
      <dsp:spPr>
        <a:xfrm>
          <a:off x="3813942" y="4194827"/>
          <a:ext cx="3621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18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5215" y="4238582"/>
        <a:ext cx="19639" cy="3931"/>
      </dsp:txXfrm>
    </dsp:sp>
    <dsp:sp modelId="{DD567FF4-D556-4F6F-BAC8-2FC8D21D24E2}">
      <dsp:nvSpPr>
        <dsp:cNvPr id="0" name=""/>
        <dsp:cNvSpPr/>
      </dsp:nvSpPr>
      <dsp:spPr>
        <a:xfrm>
          <a:off x="2107978" y="3728218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 Black" panose="020B0A04020102020204" pitchFamily="34" charset="0"/>
            </a:rPr>
            <a:t>Performance Analysis</a:t>
          </a:r>
          <a:endParaRPr lang="en-US" sz="12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2107978" y="3728218"/>
        <a:ext cx="1707763" cy="1024658"/>
      </dsp:txXfrm>
    </dsp:sp>
    <dsp:sp modelId="{8E4EB461-65CB-4EF2-B574-30F627395847}">
      <dsp:nvSpPr>
        <dsp:cNvPr id="0" name=""/>
        <dsp:cNvSpPr/>
      </dsp:nvSpPr>
      <dsp:spPr>
        <a:xfrm>
          <a:off x="4208528" y="3728218"/>
          <a:ext cx="1707763" cy="1024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682" tIns="87839" rIns="83682" bIns="8783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 Nova Light" panose="020B0304020202020204" pitchFamily="34" charset="0"/>
            </a:rPr>
            <a:t>Comparing the model's predictions with actual stock prices to identify strengths and areas for improvement.</a:t>
          </a:r>
        </a:p>
      </dsp:txBody>
      <dsp:txXfrm>
        <a:off x="4208528" y="3728218"/>
        <a:ext cx="1707763" cy="1024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38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949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55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4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00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1/19/2024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7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1/19/2024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23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1/19/2024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385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1/19/2024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25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01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54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10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7.svg"/><Relationship Id="rId7" Type="http://schemas.openxmlformats.org/officeDocument/2006/relationships/diagramColors" Target="../diagrams/colors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2.svg"/><Relationship Id="rId7" Type="http://schemas.openxmlformats.org/officeDocument/2006/relationships/diagramColors" Target="../diagrams/colors1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44.svg"/><Relationship Id="rId7" Type="http://schemas.openxmlformats.org/officeDocument/2006/relationships/diagramColors" Target="../diagrams/colors13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48.svg"/><Relationship Id="rId7" Type="http://schemas.openxmlformats.org/officeDocument/2006/relationships/diagramColors" Target="../diagrams/colors1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Stock Market Bar Graph">
            <a:extLst>
              <a:ext uri="{FF2B5EF4-FFF2-40B4-BE49-F238E27FC236}">
                <a16:creationId xmlns:a16="http://schemas.microsoft.com/office/drawing/2014/main" id="{AD2EB076-C0FD-EB63-8B8A-BC5F7C8B63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C21A4-1470-6D2E-5A81-D0C2809A1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49"/>
            <a:ext cx="10058400" cy="36637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Stock Market Prediction Analysis Using LSTM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F960B-B0DF-E7E4-7666-5CF8EA5ED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158916"/>
            <a:ext cx="10058400" cy="11958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By Shaghayegh Haghbin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43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CA33C-0933-43EB-6C59-AF64D8F12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Model Evaluation Metrics</a:t>
            </a:r>
            <a:endParaRPr lang="en-US" dirty="0">
              <a:latin typeface="Arial Black" panose="020B0A04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FAFE9550-C28B-9F17-98B1-FF5A1D31D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509" y="2472903"/>
            <a:ext cx="3031484" cy="3031484"/>
          </a:xfrm>
          <a:prstGeom prst="rect">
            <a:avLst/>
          </a:prstGeom>
        </p:spPr>
      </p:pic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E66987A-362F-456B-B1F8-46B2763000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23539"/>
              </p:ext>
            </p:extLst>
          </p:nvPr>
        </p:nvGraphicFramePr>
        <p:xfrm>
          <a:off x="4706460" y="2108201"/>
          <a:ext cx="638826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33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-1"/>
            <a:ext cx="464859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51D77-A123-8FDF-54FC-C68BA2CBB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pPr algn="ctr"/>
            <a:r>
              <a:rPr lang="en-US" sz="3100" b="1" dirty="0">
                <a:solidFill>
                  <a:schemeClr val="tx1"/>
                </a:solidFill>
                <a:latin typeface="Arial Black" panose="020B0A04020102020204" pitchFamily="34" charset="0"/>
              </a:rPr>
              <a:t>Hyperparameter Tuning</a:t>
            </a:r>
            <a:br>
              <a:rPr lang="en-US" sz="3100" b="1" dirty="0">
                <a:solidFill>
                  <a:srgbClr val="FFFFFF"/>
                </a:solidFill>
                <a:latin typeface="Arial Black" panose="020B0A04020102020204" pitchFamily="34" charset="0"/>
              </a:rPr>
            </a:br>
            <a:endParaRPr lang="en-US" sz="31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5B14FE7-2B79-98AC-6147-4771DE9EE8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668000"/>
              </p:ext>
            </p:extLst>
          </p:nvPr>
        </p:nvGraphicFramePr>
        <p:xfrm>
          <a:off x="5231958" y="605896"/>
          <a:ext cx="5923721" cy="5646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FCAEED9E-BB91-43A0-911B-1ACD8803E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08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-1"/>
            <a:ext cx="464859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DA827-2DA4-B7C6-30E6-F6A3A8454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Arial Black" panose="020B0A04020102020204" pitchFamily="34" charset="0"/>
              </a:rPr>
              <a:t>Model Validation and Testing</a:t>
            </a:r>
            <a:br>
              <a:rPr lang="en-US" sz="4400" b="1" dirty="0">
                <a:solidFill>
                  <a:srgbClr val="FFFFFF"/>
                </a:solidFill>
                <a:latin typeface="Arial Black" panose="020B0A04020102020204" pitchFamily="34" charset="0"/>
              </a:rPr>
            </a:br>
            <a:endParaRPr lang="en-US" sz="4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B811DCEF-7AC3-4B56-2AB3-D320580D8B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8225398"/>
              </p:ext>
            </p:extLst>
          </p:nvPr>
        </p:nvGraphicFramePr>
        <p:xfrm>
          <a:off x="5231958" y="605896"/>
          <a:ext cx="5923721" cy="5646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CAEED9E-BB91-43A0-911B-1ACD8803E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69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803AF7-C4C4-6D27-057F-1115A0EE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50" y="3654090"/>
            <a:ext cx="10909073" cy="14470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Case Studies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CFD25-9004-7590-571B-6B9703AE2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cap="all" spc="200" dirty="0">
                <a:solidFill>
                  <a:schemeClr val="tx1"/>
                </a:solidFill>
                <a:latin typeface="Arial Nova Light" panose="020B0304020202020204" pitchFamily="34" charset="0"/>
              </a:rPr>
              <a:t>Section 3</a:t>
            </a:r>
          </a:p>
        </p:txBody>
      </p:sp>
      <p:pic>
        <p:nvPicPr>
          <p:cNvPr id="57" name="Graphic 56" descr="Books">
            <a:extLst>
              <a:ext uri="{FF2B5EF4-FFF2-40B4-BE49-F238E27FC236}">
                <a16:creationId xmlns:a16="http://schemas.microsoft.com/office/drawing/2014/main" id="{5E7A053C-A0C1-51D3-AFDE-B31D696C1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4657" y="771100"/>
            <a:ext cx="2750022" cy="2750022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995470A-422C-4D09-B47E-C2E326495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38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43D37-9137-4D09-0D8E-5478C62A9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Case Study 1: Predicting Apple Stock Prices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D1A4CCA5-3908-7647-CB59-504BDBD9A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1990143"/>
            <a:ext cx="5115347" cy="255767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B418EE32-B26B-C2B3-4C2A-4FE62210DF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2471917"/>
              </p:ext>
            </p:extLst>
          </p:nvPr>
        </p:nvGraphicFramePr>
        <p:xfrm>
          <a:off x="6411684" y="2407436"/>
          <a:ext cx="5127172" cy="3461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88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3AC0D-8DFA-2F7D-5328-D8106E9C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pPr algn="ctr"/>
            <a:r>
              <a:rPr lang="en-US" sz="3300" b="1" dirty="0">
                <a:latin typeface="Arial Black" panose="020B0A04020102020204" pitchFamily="34" charset="0"/>
              </a:rPr>
              <a:t>Case Study 2: Predicting Bitcoin Prices</a:t>
            </a:r>
            <a:endParaRPr lang="en-US" sz="3300" dirty="0">
              <a:latin typeface="Arial Black" panose="020B0A04020102020204" pitchFamily="34" charset="0"/>
            </a:endParaRPr>
          </a:p>
        </p:txBody>
      </p:sp>
      <p:pic>
        <p:nvPicPr>
          <p:cNvPr id="7" name="Graphic 6" descr="Bitcoin">
            <a:extLst>
              <a:ext uri="{FF2B5EF4-FFF2-40B4-BE49-F238E27FC236}">
                <a16:creationId xmlns:a16="http://schemas.microsoft.com/office/drawing/2014/main" id="{6E8D030D-3EAB-4420-1090-382D12DBD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192" y="711306"/>
            <a:ext cx="5115347" cy="511534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61871C1E-B3D8-E2CC-EA72-3E0A4CD0F7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027238"/>
              </p:ext>
            </p:extLst>
          </p:nvPr>
        </p:nvGraphicFramePr>
        <p:xfrm>
          <a:off x="6411684" y="2407436"/>
          <a:ext cx="5127172" cy="3461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20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5C38-ED94-6C2B-738E-A6FEE40A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Applications in Financial Institutions</a:t>
            </a:r>
            <a:endParaRPr lang="en-US" dirty="0">
              <a:latin typeface="Arial Black" panose="020B0A04020102020204" pitchFamily="34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15004F8-2983-A732-4309-C63B124CA1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7160335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8546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33D07-462A-1383-C778-A82A68176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pPr algn="ctr"/>
            <a:r>
              <a:rPr lang="en-US" sz="3300" b="1" dirty="0">
                <a:latin typeface="Arial Black" panose="020B0A04020102020204" pitchFamily="34" charset="0"/>
              </a:rPr>
              <a:t>Ethical Considerations and Limitations</a:t>
            </a:r>
            <a:endParaRPr lang="en-US" sz="3300" dirty="0">
              <a:latin typeface="Arial Black" panose="020B0A04020102020204" pitchFamily="34" charset="0"/>
            </a:endParaRP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5B18855A-8CC6-F8B2-FB19-BAA460662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192" y="711306"/>
            <a:ext cx="5115347" cy="5115347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18AB22EF-1F42-18AD-393C-293F64A30F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8191424"/>
              </p:ext>
            </p:extLst>
          </p:nvPr>
        </p:nvGraphicFramePr>
        <p:xfrm>
          <a:off x="6411684" y="2407436"/>
          <a:ext cx="5127172" cy="3461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9" name="Rectangle 38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80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803AF7-C4C4-6D27-057F-1115A0EE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Conclusion and Future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CFD25-9004-7590-571B-6B9703AE2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Light" panose="020B0304020202020204" pitchFamily="34" charset="0"/>
              </a:rPr>
              <a:t>Section 4</a:t>
            </a:r>
          </a:p>
        </p:txBody>
      </p:sp>
      <p:pic>
        <p:nvPicPr>
          <p:cNvPr id="85" name="Graphic 84" descr="Teacher">
            <a:extLst>
              <a:ext uri="{FF2B5EF4-FFF2-40B4-BE49-F238E27FC236}">
                <a16:creationId xmlns:a16="http://schemas.microsoft.com/office/drawing/2014/main" id="{0B7AC5D6-F713-42A4-7081-8B1EFDF78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4657" y="771100"/>
            <a:ext cx="2750022" cy="2750022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64CBAAB-7956-4763-9F69-A3FDBF1AC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Graphic 3" descr="Badge Tick1 with solid fill">
            <a:extLst>
              <a:ext uri="{FF2B5EF4-FFF2-40B4-BE49-F238E27FC236}">
                <a16:creationId xmlns:a16="http://schemas.microsoft.com/office/drawing/2014/main" id="{321888D0-156C-0D19-63DF-B337B7E90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8232" y="14617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40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BDBE5C-BBE9-4E89-BEE5-DEB6EAB87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20955-E0B5-7C1B-5DE3-7741B47DB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4946"/>
            <a:ext cx="3689094" cy="5055904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Summary of Key Points</a:t>
            </a:r>
            <a:br>
              <a:rPr lang="en-US" b="1" dirty="0">
                <a:latin typeface="Arial Black" panose="020B0A04020102020204" pitchFamily="34" charset="0"/>
              </a:rPr>
            </a:br>
            <a:endParaRPr lang="en-US" dirty="0">
              <a:latin typeface="Arial Black" panose="020B0A040201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C4168B-AA75-4715-9B96-CF84B170A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155354-5369-696C-655D-6B6A5869C9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1436956"/>
              </p:ext>
            </p:extLst>
          </p:nvPr>
        </p:nvGraphicFramePr>
        <p:xfrm>
          <a:off x="4976031" y="634947"/>
          <a:ext cx="6582555" cy="51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8670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BDBE5C-BBE9-4E89-BEE5-DEB6EAB87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92CE5-B806-B325-FBDD-974ACBA5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4946"/>
            <a:ext cx="3689094" cy="5055904"/>
          </a:xfrm>
        </p:spPr>
        <p:txBody>
          <a:bodyPr anchor="ctr">
            <a:normAutofit/>
          </a:bodyPr>
          <a:lstStyle/>
          <a:p>
            <a:pPr algn="r"/>
            <a:r>
              <a:rPr lang="en-US" b="1" dirty="0">
                <a:latin typeface="Arial Black" panose="020B0A04020102020204" pitchFamily="34" charset="0"/>
              </a:rPr>
              <a:t>Contents</a:t>
            </a:r>
            <a:br>
              <a:rPr lang="en-US" b="1" dirty="0">
                <a:latin typeface="Arial Black" panose="020B0A04020102020204" pitchFamily="34" charset="0"/>
              </a:rPr>
            </a:br>
            <a:endParaRPr lang="en-US" dirty="0">
              <a:latin typeface="Arial Black" panose="020B0A040201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FC4168B-AA75-4715-9B96-CF84B170A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02E13F6-994D-BC3D-6381-7ACD6BB20F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7782148"/>
              </p:ext>
            </p:extLst>
          </p:nvPr>
        </p:nvGraphicFramePr>
        <p:xfrm>
          <a:off x="4976031" y="634947"/>
          <a:ext cx="6582555" cy="51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526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BEA23-0211-9AA4-0733-65BBAAA13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pPr algn="ctr"/>
            <a:r>
              <a:rPr lang="en-US" sz="3300" b="1" dirty="0">
                <a:latin typeface="Arial Black" panose="020B0A04020102020204" pitchFamily="34" charset="0"/>
              </a:rPr>
              <a:t>Future Research and Development</a:t>
            </a:r>
            <a:endParaRPr lang="en-US" sz="3300" dirty="0">
              <a:latin typeface="Arial Black" panose="020B0A04020102020204" pitchFamily="34" charset="0"/>
            </a:endParaRPr>
          </a:p>
        </p:txBody>
      </p:sp>
      <p:pic>
        <p:nvPicPr>
          <p:cNvPr id="7" name="Graphic 6" descr="Puzzle">
            <a:extLst>
              <a:ext uri="{FF2B5EF4-FFF2-40B4-BE49-F238E27FC236}">
                <a16:creationId xmlns:a16="http://schemas.microsoft.com/office/drawing/2014/main" id="{7B21AF69-8A0D-AF29-FE16-412E0E2DB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192" y="711306"/>
            <a:ext cx="5115347" cy="511534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8F329301-F554-84E3-29CA-9F1A0FFB8E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3732190"/>
              </p:ext>
            </p:extLst>
          </p:nvPr>
        </p:nvGraphicFramePr>
        <p:xfrm>
          <a:off x="6411684" y="2407436"/>
          <a:ext cx="5127172" cy="3461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41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BDBE5C-BBE9-4E89-BEE5-DEB6EAB87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3E8A9-33C2-DC0E-8503-C095D26A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4946"/>
            <a:ext cx="3689094" cy="5055904"/>
          </a:xfrm>
        </p:spPr>
        <p:txBody>
          <a:bodyPr anchor="ctr">
            <a:normAutofit/>
          </a:bodyPr>
          <a:lstStyle/>
          <a:p>
            <a:pPr algn="ctr"/>
            <a:r>
              <a:rPr lang="en-US" sz="3400" b="1" dirty="0">
                <a:latin typeface="Arial Black" panose="020B0A04020102020204" pitchFamily="34" charset="0"/>
              </a:rPr>
              <a:t>Ethical Considerations and Regulatory Compliance</a:t>
            </a:r>
            <a:endParaRPr lang="en-US" sz="3400" dirty="0">
              <a:latin typeface="Arial Black" panose="020B0A040201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FC4168B-AA75-4715-9B96-CF84B170A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15F20B4-3BDE-60D1-F279-40BD08F159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8343838"/>
              </p:ext>
            </p:extLst>
          </p:nvPr>
        </p:nvGraphicFramePr>
        <p:xfrm>
          <a:off x="4976031" y="634947"/>
          <a:ext cx="6582555" cy="51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5176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79589-FD56-036F-AAA9-A0060BD80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Conclusion and Takeaways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1FA73D89-ECC0-3942-CE9F-5EA2A1D0B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29" r="42992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2D7B6B48-3D7F-5107-B00F-4D2082EC06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6420737"/>
              </p:ext>
            </p:extLst>
          </p:nvPr>
        </p:nvGraphicFramePr>
        <p:xfrm>
          <a:off x="5172074" y="2108201"/>
          <a:ext cx="5983606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977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618B3-7DB3-6C10-9D65-DFE2E1203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Introduction to Stock Prediction</a:t>
            </a:r>
            <a:b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</a:b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CFD25-9004-7590-571B-6B9703AE2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Section 1</a:t>
            </a:r>
          </a:p>
        </p:txBody>
      </p: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7FAED4A1-686E-49BD-EFE8-0A45F7FB3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4657" y="771100"/>
            <a:ext cx="2750022" cy="275002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64CBAAB-7956-4763-9F69-A3FDBF1AC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9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4F2E0-E7BA-FB74-9A11-C261B614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Importance of Stock Prediction</a:t>
            </a:r>
            <a:endParaRPr lang="en-US" dirty="0">
              <a:latin typeface="Arial Black" panose="020B0A04020102020204" pitchFamily="34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C7C1C75-5105-692E-A4C5-7C4C285A8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391434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2787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C030D-CBD0-03F1-4BEF-EB2AB8D8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b="1" dirty="0">
                <a:latin typeface="Arial Black" panose="020B0A04020102020204" pitchFamily="34" charset="0"/>
              </a:rPr>
              <a:t>Overview of LSTM</a:t>
            </a:r>
            <a:br>
              <a:rPr lang="en-US" sz="4400" b="1" dirty="0">
                <a:latin typeface="Arial Black" panose="020B0A04020102020204" pitchFamily="34" charset="0"/>
              </a:rPr>
            </a:br>
            <a:endParaRPr lang="en-US" sz="4400" dirty="0">
              <a:latin typeface="Arial Black" panose="020B0A040201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6756413A-E00F-DF3E-6A6A-CCA9D4BB25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906642"/>
              </p:ext>
            </p:extLst>
          </p:nvPr>
        </p:nvGraphicFramePr>
        <p:xfrm>
          <a:off x="4363786" y="621697"/>
          <a:ext cx="6791894" cy="5147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9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843BB-C98D-EA54-ADFF-266779CE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pPr algn="ctr"/>
            <a:r>
              <a:rPr lang="en-US" sz="3300" b="1" dirty="0">
                <a:latin typeface="Arial Black" panose="020B0A04020102020204" pitchFamily="34" charset="0"/>
              </a:rPr>
              <a:t>Data Collection and Preprocessing</a:t>
            </a:r>
            <a:endParaRPr lang="en-US" sz="3300" dirty="0">
              <a:latin typeface="Arial Black" panose="020B0A04020102020204" pitchFamily="34" charset="0"/>
            </a:endParaRP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58F3AB6-9861-4CA5-3348-EDF971A8F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750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8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07058967-E6E6-80EA-69F5-DBAA6FC370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046728"/>
              </p:ext>
            </p:extLst>
          </p:nvPr>
        </p:nvGraphicFramePr>
        <p:xfrm>
          <a:off x="5172074" y="2108201"/>
          <a:ext cx="5983606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76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C7E5-3B2E-DD5F-B0A2-3E435EB19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1" y="434087"/>
            <a:ext cx="10058400" cy="1450757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Building the LSTM Model</a:t>
            </a:r>
            <a:endParaRPr lang="en-US" dirty="0">
              <a:latin typeface="Arial Black" panose="020B0A04020102020204" pitchFamily="34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4E2DDFB-CF7E-2FF5-E653-E63C7932A3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584217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885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803AF7-C4C4-6D27-057F-1115A0EE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LSTM Model Training and Evaluation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CFD25-9004-7590-571B-6B9703AE2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Section 2</a:t>
            </a:r>
          </a:p>
        </p:txBody>
      </p:sp>
      <p:pic>
        <p:nvPicPr>
          <p:cNvPr id="38" name="Graphic 37" descr="Teacher">
            <a:extLst>
              <a:ext uri="{FF2B5EF4-FFF2-40B4-BE49-F238E27FC236}">
                <a16:creationId xmlns:a16="http://schemas.microsoft.com/office/drawing/2014/main" id="{B3BC429A-F280-8D24-AA86-39D726A19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4657" y="771100"/>
            <a:ext cx="2750022" cy="275002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64CBAAB-7956-4763-9F69-A3FDBF1AC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8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-1"/>
            <a:ext cx="464859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6A488-0EDF-7D03-5171-6FC1D63EC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Arial Black" panose="020B0A04020102020204" pitchFamily="34" charset="0"/>
              </a:rPr>
              <a:t>Training the LSTM Model</a:t>
            </a:r>
            <a:br>
              <a:rPr lang="en-US" sz="4400" b="1" dirty="0">
                <a:solidFill>
                  <a:srgbClr val="FFFFFF"/>
                </a:solidFill>
                <a:latin typeface="Arial Black" panose="020B0A04020102020204" pitchFamily="34" charset="0"/>
              </a:rPr>
            </a:br>
            <a:endParaRPr lang="en-US" sz="4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CDEA23D-1564-92F3-5F71-4953FC64F3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9159118"/>
              </p:ext>
            </p:extLst>
          </p:nvPr>
        </p:nvGraphicFramePr>
        <p:xfrm>
          <a:off x="5231958" y="605896"/>
          <a:ext cx="5923721" cy="5646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CAEED9E-BB91-43A0-911B-1ACD8803E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4293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977</Words>
  <Application>Microsoft Office PowerPoint</Application>
  <PresentationFormat>Widescreen</PresentationFormat>
  <Paragraphs>166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 Black</vt:lpstr>
      <vt:lpstr>Arial Nova Light</vt:lpstr>
      <vt:lpstr>Avenir Next LT Pro</vt:lpstr>
      <vt:lpstr>Avenir Next LT Pro Light</vt:lpstr>
      <vt:lpstr>Calibri</vt:lpstr>
      <vt:lpstr>RetrospectVTI</vt:lpstr>
      <vt:lpstr>Stock Market Prediction Analysis Using LSTM</vt:lpstr>
      <vt:lpstr>Contents </vt:lpstr>
      <vt:lpstr>Introduction to Stock Prediction </vt:lpstr>
      <vt:lpstr>Importance of Stock Prediction</vt:lpstr>
      <vt:lpstr>Overview of LSTM </vt:lpstr>
      <vt:lpstr>Data Collection and Preprocessing</vt:lpstr>
      <vt:lpstr>Building the LSTM Model</vt:lpstr>
      <vt:lpstr>LSTM Model Training and Evaluation</vt:lpstr>
      <vt:lpstr>Training the LSTM Model </vt:lpstr>
      <vt:lpstr>Model Evaluation Metrics</vt:lpstr>
      <vt:lpstr>Hyperparameter Tuning </vt:lpstr>
      <vt:lpstr>Model Validation and Testing </vt:lpstr>
      <vt:lpstr>Case Studies and Applications</vt:lpstr>
      <vt:lpstr>Case Study 1: Predicting Apple Stock Prices</vt:lpstr>
      <vt:lpstr>Case Study 2: Predicting Bitcoin Prices</vt:lpstr>
      <vt:lpstr>Applications in Financial Institutions</vt:lpstr>
      <vt:lpstr>Ethical Considerations and Limitations</vt:lpstr>
      <vt:lpstr>Conclusion and Future Outlook</vt:lpstr>
      <vt:lpstr>Summary of Key Points </vt:lpstr>
      <vt:lpstr>Future Research and Development</vt:lpstr>
      <vt:lpstr>Ethical Considerations and Regulatory Compliance</vt:lpstr>
      <vt:lpstr>Conclusion and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Prediction Analysis Using LSTM</dc:title>
  <dc:creator>Shaghayegh Haghbin</dc:creator>
  <cp:lastModifiedBy>Shaghayegh Haghbin</cp:lastModifiedBy>
  <cp:revision>3</cp:revision>
  <dcterms:created xsi:type="dcterms:W3CDTF">2024-01-18T15:15:48Z</dcterms:created>
  <dcterms:modified xsi:type="dcterms:W3CDTF">2024-01-19T07:59:29Z</dcterms:modified>
</cp:coreProperties>
</file>